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"/>
  </p:handoutMasterIdLst>
  <p:sldIdLst>
    <p:sldId id="267" r:id="rId2"/>
    <p:sldId id="271" r:id="rId3"/>
    <p:sldId id="269" r:id="rId4"/>
  </p:sldIdLst>
  <p:sldSz cx="5400675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50" userDrawn="1">
          <p15:clr>
            <a:srgbClr val="A4A3A4"/>
          </p15:clr>
        </p15:guide>
        <p15:guide id="2" pos="1134" userDrawn="1">
          <p15:clr>
            <a:srgbClr val="A4A3A4"/>
          </p15:clr>
        </p15:guide>
        <p15:guide id="3" pos="953" userDrawn="1">
          <p15:clr>
            <a:srgbClr val="A4A3A4"/>
          </p15:clr>
        </p15:guide>
        <p15:guide id="4" orient="horz" pos="3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57B"/>
    <a:srgbClr val="AEB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1" autoAdjust="0"/>
    <p:restoredTop sz="94651" autoAdjust="0"/>
  </p:normalViewPr>
  <p:slideViewPr>
    <p:cSldViewPr snapToGrid="0" showGuides="1">
      <p:cViewPr>
        <p:scale>
          <a:sx n="160" d="100"/>
          <a:sy n="160" d="100"/>
        </p:scale>
        <p:origin x="-312" y="-72"/>
      </p:cViewPr>
      <p:guideLst>
        <p:guide orient="horz" pos="550"/>
        <p:guide orient="horz" pos="355"/>
        <p:guide pos="1134"/>
        <p:guide pos="95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81993A-9950-4903-AA0E-960652ECF398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2E53B39-A6DA-46F4-9D93-342AC8169A08}">
      <dgm:prSet phldrT="[Text]" phldr="1"/>
      <dgm:spPr>
        <a:solidFill>
          <a:srgbClr val="0D457B"/>
        </a:solidFill>
        <a:ln>
          <a:solidFill>
            <a:srgbClr val="0D457B"/>
          </a:solidFill>
        </a:ln>
      </dgm:spPr>
      <dgm:t>
        <a:bodyPr/>
        <a:lstStyle/>
        <a:p>
          <a:endParaRPr lang="de-DE">
            <a:solidFill>
              <a:srgbClr val="0D457B"/>
            </a:solidFill>
          </a:endParaRPr>
        </a:p>
      </dgm:t>
    </dgm:pt>
    <dgm:pt modelId="{08FF500E-E092-4C37-8980-53C959B247A2}" type="parTrans" cxnId="{90E82009-F6F1-4A24-B6DF-1FCEAA378CE9}">
      <dgm:prSet/>
      <dgm:spPr/>
      <dgm:t>
        <a:bodyPr/>
        <a:lstStyle/>
        <a:p>
          <a:endParaRPr lang="de-DE"/>
        </a:p>
      </dgm:t>
    </dgm:pt>
    <dgm:pt modelId="{922C75EF-583D-411C-9CF5-9ACAE923D9F2}" type="sibTrans" cxnId="{90E82009-F6F1-4A24-B6DF-1FCEAA378CE9}">
      <dgm:prSet/>
      <dgm:spPr>
        <a:noFill/>
        <a:ln>
          <a:solidFill>
            <a:srgbClr val="0D457B"/>
          </a:solidFill>
        </a:ln>
      </dgm:spPr>
      <dgm:t>
        <a:bodyPr/>
        <a:lstStyle/>
        <a:p>
          <a:endParaRPr lang="de-DE"/>
        </a:p>
      </dgm:t>
    </dgm:pt>
    <dgm:pt modelId="{51FE38F1-4177-4329-9888-7AE64405BABB}">
      <dgm:prSet phldrT="[Text]" phldr="1"/>
      <dgm:spPr>
        <a:solidFill>
          <a:srgbClr val="0D457B"/>
        </a:solidFill>
        <a:ln>
          <a:solidFill>
            <a:srgbClr val="0D457B"/>
          </a:solidFill>
        </a:ln>
      </dgm:spPr>
      <dgm:t>
        <a:bodyPr/>
        <a:lstStyle/>
        <a:p>
          <a:endParaRPr lang="de-DE" dirty="0">
            <a:solidFill>
              <a:srgbClr val="0D457B"/>
            </a:solidFill>
          </a:endParaRPr>
        </a:p>
      </dgm:t>
    </dgm:pt>
    <dgm:pt modelId="{F901E453-050E-4B11-8986-BD092AC29D98}" type="parTrans" cxnId="{C8132A59-68A5-477A-9DDC-009FB64DE550}">
      <dgm:prSet/>
      <dgm:spPr/>
      <dgm:t>
        <a:bodyPr/>
        <a:lstStyle/>
        <a:p>
          <a:endParaRPr lang="de-DE"/>
        </a:p>
      </dgm:t>
    </dgm:pt>
    <dgm:pt modelId="{1E942F9C-27EE-4AAC-BE6F-884CFCF8C60F}" type="sibTrans" cxnId="{C8132A59-68A5-477A-9DDC-009FB64DE550}">
      <dgm:prSet/>
      <dgm:spPr>
        <a:noFill/>
        <a:ln>
          <a:solidFill>
            <a:srgbClr val="0D457B"/>
          </a:solidFill>
        </a:ln>
      </dgm:spPr>
      <dgm:t>
        <a:bodyPr/>
        <a:lstStyle/>
        <a:p>
          <a:endParaRPr lang="de-DE"/>
        </a:p>
      </dgm:t>
    </dgm:pt>
    <dgm:pt modelId="{30795063-685D-485F-BDDA-32696ACB5D59}">
      <dgm:prSet phldrT="[Text]" phldr="1"/>
      <dgm:spPr>
        <a:solidFill>
          <a:srgbClr val="0D457B"/>
        </a:solidFill>
        <a:ln>
          <a:solidFill>
            <a:srgbClr val="0D457B"/>
          </a:solidFill>
        </a:ln>
      </dgm:spPr>
      <dgm:t>
        <a:bodyPr/>
        <a:lstStyle/>
        <a:p>
          <a:endParaRPr lang="de-DE" dirty="0">
            <a:solidFill>
              <a:srgbClr val="0D457B"/>
            </a:solidFill>
          </a:endParaRPr>
        </a:p>
      </dgm:t>
    </dgm:pt>
    <dgm:pt modelId="{C0EAC392-A93F-46E0-B83B-FFF040241957}" type="sibTrans" cxnId="{27B0DA03-9DC7-4CDE-869C-02E88BEC4EA1}">
      <dgm:prSet/>
      <dgm:spPr>
        <a:noFill/>
        <a:ln>
          <a:solidFill>
            <a:srgbClr val="0D457B"/>
          </a:solidFill>
        </a:ln>
      </dgm:spPr>
      <dgm:t>
        <a:bodyPr/>
        <a:lstStyle/>
        <a:p>
          <a:endParaRPr lang="de-DE"/>
        </a:p>
      </dgm:t>
    </dgm:pt>
    <dgm:pt modelId="{574C0CB5-FF61-4BA4-8B4D-0CECB745477D}" type="parTrans" cxnId="{27B0DA03-9DC7-4CDE-869C-02E88BEC4EA1}">
      <dgm:prSet/>
      <dgm:spPr/>
      <dgm:t>
        <a:bodyPr/>
        <a:lstStyle/>
        <a:p>
          <a:endParaRPr lang="de-DE"/>
        </a:p>
      </dgm:t>
    </dgm:pt>
    <dgm:pt modelId="{63BD6E12-D718-4512-9082-C3059AC6585C}" type="pres">
      <dgm:prSet presAssocID="{7881993A-9950-4903-AA0E-960652ECF398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sl-SI"/>
        </a:p>
      </dgm:t>
    </dgm:pt>
    <dgm:pt modelId="{9A833D71-2D87-463D-93C2-E53E7BEDE955}" type="pres">
      <dgm:prSet presAssocID="{30795063-685D-485F-BDDA-32696ACB5D59}" presName="composite" presStyleCnt="0"/>
      <dgm:spPr/>
    </dgm:pt>
    <dgm:pt modelId="{0CD88D69-9B32-4DA0-BDEF-E5E543EE5368}" type="pres">
      <dgm:prSet presAssocID="{30795063-685D-485F-BDDA-32696ACB5D59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0575384D-1BD9-4DCF-98E4-087E6DB6A82B}" type="pres">
      <dgm:prSet presAssocID="{30795063-685D-485F-BDDA-32696ACB5D59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DBC5C4B6-F7CC-412D-9859-0F2D990BA48E}" type="pres">
      <dgm:prSet presAssocID="{30795063-685D-485F-BDDA-32696ACB5D59}" presName="BalanceSpacing" presStyleCnt="0"/>
      <dgm:spPr/>
    </dgm:pt>
    <dgm:pt modelId="{FBD85D96-7796-45DD-B15B-5473FBF137E5}" type="pres">
      <dgm:prSet presAssocID="{30795063-685D-485F-BDDA-32696ACB5D59}" presName="BalanceSpacing1" presStyleCnt="0"/>
      <dgm:spPr/>
    </dgm:pt>
    <dgm:pt modelId="{57068B72-E1C4-4F95-9467-87B6273B9E44}" type="pres">
      <dgm:prSet presAssocID="{C0EAC392-A93F-46E0-B83B-FFF040241957}" presName="Accent1Text" presStyleLbl="node1" presStyleIdx="1" presStyleCnt="6"/>
      <dgm:spPr/>
      <dgm:t>
        <a:bodyPr/>
        <a:lstStyle/>
        <a:p>
          <a:endParaRPr lang="sl-SI"/>
        </a:p>
      </dgm:t>
    </dgm:pt>
    <dgm:pt modelId="{F6E7A46A-E840-47F4-8287-E7A1E2A48CAE}" type="pres">
      <dgm:prSet presAssocID="{C0EAC392-A93F-46E0-B83B-FFF040241957}" presName="spaceBetweenRectangles" presStyleCnt="0"/>
      <dgm:spPr/>
    </dgm:pt>
    <dgm:pt modelId="{325F01EE-F1A8-4B0F-AF73-4DEEB4C75D79}" type="pres">
      <dgm:prSet presAssocID="{32E53B39-A6DA-46F4-9D93-342AC8169A08}" presName="composite" presStyleCnt="0"/>
      <dgm:spPr/>
    </dgm:pt>
    <dgm:pt modelId="{DB2F3DA2-4C8F-4077-8B77-9A58D3600BF2}" type="pres">
      <dgm:prSet presAssocID="{32E53B39-A6DA-46F4-9D93-342AC8169A08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12DC04D-ED75-48E3-8E46-511F072B06A6}" type="pres">
      <dgm:prSet presAssocID="{32E53B39-A6DA-46F4-9D93-342AC8169A08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E65A8FFF-10BD-43D4-9BA6-3B2B578DB45D}" type="pres">
      <dgm:prSet presAssocID="{32E53B39-A6DA-46F4-9D93-342AC8169A08}" presName="BalanceSpacing" presStyleCnt="0"/>
      <dgm:spPr/>
    </dgm:pt>
    <dgm:pt modelId="{D25F1705-9C5E-4761-B110-E14FC0709D80}" type="pres">
      <dgm:prSet presAssocID="{32E53B39-A6DA-46F4-9D93-342AC8169A08}" presName="BalanceSpacing1" presStyleCnt="0"/>
      <dgm:spPr/>
    </dgm:pt>
    <dgm:pt modelId="{48D944AA-2FC2-4D65-BBC9-A3F55764F47B}" type="pres">
      <dgm:prSet presAssocID="{922C75EF-583D-411C-9CF5-9ACAE923D9F2}" presName="Accent1Text" presStyleLbl="node1" presStyleIdx="3" presStyleCnt="6"/>
      <dgm:spPr/>
      <dgm:t>
        <a:bodyPr/>
        <a:lstStyle/>
        <a:p>
          <a:endParaRPr lang="sl-SI"/>
        </a:p>
      </dgm:t>
    </dgm:pt>
    <dgm:pt modelId="{28D2E561-236E-41C7-B028-2EF580F4EFBA}" type="pres">
      <dgm:prSet presAssocID="{922C75EF-583D-411C-9CF5-9ACAE923D9F2}" presName="spaceBetweenRectangles" presStyleCnt="0"/>
      <dgm:spPr/>
    </dgm:pt>
    <dgm:pt modelId="{F131FA75-3FED-4D3B-9754-4A22E753D10E}" type="pres">
      <dgm:prSet presAssocID="{51FE38F1-4177-4329-9888-7AE64405BABB}" presName="composite" presStyleCnt="0"/>
      <dgm:spPr/>
    </dgm:pt>
    <dgm:pt modelId="{461D1DDB-8B8B-49E2-A304-6E42115B37F8}" type="pres">
      <dgm:prSet presAssocID="{51FE38F1-4177-4329-9888-7AE64405BABB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9401EBF2-EAE8-42C1-9E28-97E657AAA8C6}" type="pres">
      <dgm:prSet presAssocID="{51FE38F1-4177-4329-9888-7AE64405BABB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8F996A66-4D89-4F32-ACE9-41FD367A95AD}" type="pres">
      <dgm:prSet presAssocID="{51FE38F1-4177-4329-9888-7AE64405BABB}" presName="BalanceSpacing" presStyleCnt="0"/>
      <dgm:spPr/>
    </dgm:pt>
    <dgm:pt modelId="{6A73D509-445C-4FB3-AF0F-C117F2B1B459}" type="pres">
      <dgm:prSet presAssocID="{51FE38F1-4177-4329-9888-7AE64405BABB}" presName="BalanceSpacing1" presStyleCnt="0"/>
      <dgm:spPr/>
    </dgm:pt>
    <dgm:pt modelId="{08D9E881-5F03-416B-B2AB-A5CE11BCBFFD}" type="pres">
      <dgm:prSet presAssocID="{1E942F9C-27EE-4AAC-BE6F-884CFCF8C60F}" presName="Accent1Text" presStyleLbl="node1" presStyleIdx="5" presStyleCnt="6"/>
      <dgm:spPr/>
      <dgm:t>
        <a:bodyPr/>
        <a:lstStyle/>
        <a:p>
          <a:endParaRPr lang="sl-SI"/>
        </a:p>
      </dgm:t>
    </dgm:pt>
  </dgm:ptLst>
  <dgm:cxnLst>
    <dgm:cxn modelId="{9977BA46-0FF3-40DA-8DED-637AB566718D}" type="presOf" srcId="{1E942F9C-27EE-4AAC-BE6F-884CFCF8C60F}" destId="{08D9E881-5F03-416B-B2AB-A5CE11BCBFFD}" srcOrd="0" destOrd="0" presId="urn:microsoft.com/office/officeart/2008/layout/AlternatingHexagons"/>
    <dgm:cxn modelId="{93F2591D-B1C3-4A1D-BD8C-9FBDDC3BD1B6}" type="presOf" srcId="{922C75EF-583D-411C-9CF5-9ACAE923D9F2}" destId="{48D944AA-2FC2-4D65-BBC9-A3F55764F47B}" srcOrd="0" destOrd="0" presId="urn:microsoft.com/office/officeart/2008/layout/AlternatingHexagons"/>
    <dgm:cxn modelId="{43847EC7-CF39-4127-9669-EC2C7DC98B30}" type="presOf" srcId="{32E53B39-A6DA-46F4-9D93-342AC8169A08}" destId="{DB2F3DA2-4C8F-4077-8B77-9A58D3600BF2}" srcOrd="0" destOrd="0" presId="urn:microsoft.com/office/officeart/2008/layout/AlternatingHexagons"/>
    <dgm:cxn modelId="{B5A9EE44-407E-4A26-82C1-AC9B668AC24E}" type="presOf" srcId="{C0EAC392-A93F-46E0-B83B-FFF040241957}" destId="{57068B72-E1C4-4F95-9467-87B6273B9E44}" srcOrd="0" destOrd="0" presId="urn:microsoft.com/office/officeart/2008/layout/AlternatingHexagons"/>
    <dgm:cxn modelId="{27B0DA03-9DC7-4CDE-869C-02E88BEC4EA1}" srcId="{7881993A-9950-4903-AA0E-960652ECF398}" destId="{30795063-685D-485F-BDDA-32696ACB5D59}" srcOrd="0" destOrd="0" parTransId="{574C0CB5-FF61-4BA4-8B4D-0CECB745477D}" sibTransId="{C0EAC392-A93F-46E0-B83B-FFF040241957}"/>
    <dgm:cxn modelId="{90E82009-F6F1-4A24-B6DF-1FCEAA378CE9}" srcId="{7881993A-9950-4903-AA0E-960652ECF398}" destId="{32E53B39-A6DA-46F4-9D93-342AC8169A08}" srcOrd="1" destOrd="0" parTransId="{08FF500E-E092-4C37-8980-53C959B247A2}" sibTransId="{922C75EF-583D-411C-9CF5-9ACAE923D9F2}"/>
    <dgm:cxn modelId="{C8132A59-68A5-477A-9DDC-009FB64DE550}" srcId="{7881993A-9950-4903-AA0E-960652ECF398}" destId="{51FE38F1-4177-4329-9888-7AE64405BABB}" srcOrd="2" destOrd="0" parTransId="{F901E453-050E-4B11-8986-BD092AC29D98}" sibTransId="{1E942F9C-27EE-4AAC-BE6F-884CFCF8C60F}"/>
    <dgm:cxn modelId="{9AFDE1B6-C705-4EC9-9ECD-2E0EC6A20075}" type="presOf" srcId="{7881993A-9950-4903-AA0E-960652ECF398}" destId="{63BD6E12-D718-4512-9082-C3059AC6585C}" srcOrd="0" destOrd="0" presId="urn:microsoft.com/office/officeart/2008/layout/AlternatingHexagons"/>
    <dgm:cxn modelId="{F8E4DB29-ADF0-4497-AF8A-631C88D87BF2}" type="presOf" srcId="{51FE38F1-4177-4329-9888-7AE64405BABB}" destId="{461D1DDB-8B8B-49E2-A304-6E42115B37F8}" srcOrd="0" destOrd="0" presId="urn:microsoft.com/office/officeart/2008/layout/AlternatingHexagons"/>
    <dgm:cxn modelId="{3E091C90-A8AE-4B3A-BFE7-BADFB746BBE9}" type="presOf" srcId="{30795063-685D-485F-BDDA-32696ACB5D59}" destId="{0CD88D69-9B32-4DA0-BDEF-E5E543EE5368}" srcOrd="0" destOrd="0" presId="urn:microsoft.com/office/officeart/2008/layout/AlternatingHexagons"/>
    <dgm:cxn modelId="{43F28EB4-09A0-4565-8745-904563F5674F}" type="presParOf" srcId="{63BD6E12-D718-4512-9082-C3059AC6585C}" destId="{9A833D71-2D87-463D-93C2-E53E7BEDE955}" srcOrd="0" destOrd="0" presId="urn:microsoft.com/office/officeart/2008/layout/AlternatingHexagons"/>
    <dgm:cxn modelId="{F6A4C186-6B7A-4B76-AE46-4A8DF44830B8}" type="presParOf" srcId="{9A833D71-2D87-463D-93C2-E53E7BEDE955}" destId="{0CD88D69-9B32-4DA0-BDEF-E5E543EE5368}" srcOrd="0" destOrd="0" presId="urn:microsoft.com/office/officeart/2008/layout/AlternatingHexagons"/>
    <dgm:cxn modelId="{7A0FBEAC-66C8-4B6F-9FA3-BDA18ED0BC04}" type="presParOf" srcId="{9A833D71-2D87-463D-93C2-E53E7BEDE955}" destId="{0575384D-1BD9-4DCF-98E4-087E6DB6A82B}" srcOrd="1" destOrd="0" presId="urn:microsoft.com/office/officeart/2008/layout/AlternatingHexagons"/>
    <dgm:cxn modelId="{960FDCDE-57E7-40FE-A22A-BC39976F8C48}" type="presParOf" srcId="{9A833D71-2D87-463D-93C2-E53E7BEDE955}" destId="{DBC5C4B6-F7CC-412D-9859-0F2D990BA48E}" srcOrd="2" destOrd="0" presId="urn:microsoft.com/office/officeart/2008/layout/AlternatingHexagons"/>
    <dgm:cxn modelId="{9EEEFBD1-9F7B-4CA5-883F-563AE74C0A9D}" type="presParOf" srcId="{9A833D71-2D87-463D-93C2-E53E7BEDE955}" destId="{FBD85D96-7796-45DD-B15B-5473FBF137E5}" srcOrd="3" destOrd="0" presId="urn:microsoft.com/office/officeart/2008/layout/AlternatingHexagons"/>
    <dgm:cxn modelId="{E0FFA629-8C58-458B-AC87-12A6BC0A461D}" type="presParOf" srcId="{9A833D71-2D87-463D-93C2-E53E7BEDE955}" destId="{57068B72-E1C4-4F95-9467-87B6273B9E44}" srcOrd="4" destOrd="0" presId="urn:microsoft.com/office/officeart/2008/layout/AlternatingHexagons"/>
    <dgm:cxn modelId="{EA843D59-F545-472A-BD66-423B35F2B8E9}" type="presParOf" srcId="{63BD6E12-D718-4512-9082-C3059AC6585C}" destId="{F6E7A46A-E840-47F4-8287-E7A1E2A48CAE}" srcOrd="1" destOrd="0" presId="urn:microsoft.com/office/officeart/2008/layout/AlternatingHexagons"/>
    <dgm:cxn modelId="{CA832B30-4C51-42DE-B6F0-043A07D0B0C6}" type="presParOf" srcId="{63BD6E12-D718-4512-9082-C3059AC6585C}" destId="{325F01EE-F1A8-4B0F-AF73-4DEEB4C75D79}" srcOrd="2" destOrd="0" presId="urn:microsoft.com/office/officeart/2008/layout/AlternatingHexagons"/>
    <dgm:cxn modelId="{AFABC260-C17D-40A5-BE9C-6ADC3606A9D4}" type="presParOf" srcId="{325F01EE-F1A8-4B0F-AF73-4DEEB4C75D79}" destId="{DB2F3DA2-4C8F-4077-8B77-9A58D3600BF2}" srcOrd="0" destOrd="0" presId="urn:microsoft.com/office/officeart/2008/layout/AlternatingHexagons"/>
    <dgm:cxn modelId="{837F1F25-BCFC-4836-9E03-5A1FBB2ACCEA}" type="presParOf" srcId="{325F01EE-F1A8-4B0F-AF73-4DEEB4C75D79}" destId="{212DC04D-ED75-48E3-8E46-511F072B06A6}" srcOrd="1" destOrd="0" presId="urn:microsoft.com/office/officeart/2008/layout/AlternatingHexagons"/>
    <dgm:cxn modelId="{4A331C94-5C08-47A4-94EE-35E115EC6568}" type="presParOf" srcId="{325F01EE-F1A8-4B0F-AF73-4DEEB4C75D79}" destId="{E65A8FFF-10BD-43D4-9BA6-3B2B578DB45D}" srcOrd="2" destOrd="0" presId="urn:microsoft.com/office/officeart/2008/layout/AlternatingHexagons"/>
    <dgm:cxn modelId="{04B49032-19D0-4367-ABC7-A6029F4FA31D}" type="presParOf" srcId="{325F01EE-F1A8-4B0F-AF73-4DEEB4C75D79}" destId="{D25F1705-9C5E-4761-B110-E14FC0709D80}" srcOrd="3" destOrd="0" presId="urn:microsoft.com/office/officeart/2008/layout/AlternatingHexagons"/>
    <dgm:cxn modelId="{46B02C3D-301C-467B-B597-C716630C0E8B}" type="presParOf" srcId="{325F01EE-F1A8-4B0F-AF73-4DEEB4C75D79}" destId="{48D944AA-2FC2-4D65-BBC9-A3F55764F47B}" srcOrd="4" destOrd="0" presId="urn:microsoft.com/office/officeart/2008/layout/AlternatingHexagons"/>
    <dgm:cxn modelId="{72AC5B1D-7822-4531-B459-53C0AB9B67F0}" type="presParOf" srcId="{63BD6E12-D718-4512-9082-C3059AC6585C}" destId="{28D2E561-236E-41C7-B028-2EF580F4EFBA}" srcOrd="3" destOrd="0" presId="urn:microsoft.com/office/officeart/2008/layout/AlternatingHexagons"/>
    <dgm:cxn modelId="{9516A241-26D5-4589-BCC6-9D8122736FAD}" type="presParOf" srcId="{63BD6E12-D718-4512-9082-C3059AC6585C}" destId="{F131FA75-3FED-4D3B-9754-4A22E753D10E}" srcOrd="4" destOrd="0" presId="urn:microsoft.com/office/officeart/2008/layout/AlternatingHexagons"/>
    <dgm:cxn modelId="{3E7C461E-9969-4025-B0C6-71441FA0F352}" type="presParOf" srcId="{F131FA75-3FED-4D3B-9754-4A22E753D10E}" destId="{461D1DDB-8B8B-49E2-A304-6E42115B37F8}" srcOrd="0" destOrd="0" presId="urn:microsoft.com/office/officeart/2008/layout/AlternatingHexagons"/>
    <dgm:cxn modelId="{A322AB59-F872-4E95-8F8D-BD0D201332F7}" type="presParOf" srcId="{F131FA75-3FED-4D3B-9754-4A22E753D10E}" destId="{9401EBF2-EAE8-42C1-9E28-97E657AAA8C6}" srcOrd="1" destOrd="0" presId="urn:microsoft.com/office/officeart/2008/layout/AlternatingHexagons"/>
    <dgm:cxn modelId="{34FABCB6-71F6-4959-ACC3-1895CB710F8C}" type="presParOf" srcId="{F131FA75-3FED-4D3B-9754-4A22E753D10E}" destId="{8F996A66-4D89-4F32-ACE9-41FD367A95AD}" srcOrd="2" destOrd="0" presId="urn:microsoft.com/office/officeart/2008/layout/AlternatingHexagons"/>
    <dgm:cxn modelId="{37CDF0B4-9130-47F9-B1B5-9BC8CA3A148C}" type="presParOf" srcId="{F131FA75-3FED-4D3B-9754-4A22E753D10E}" destId="{6A73D509-445C-4FB3-AF0F-C117F2B1B459}" srcOrd="3" destOrd="0" presId="urn:microsoft.com/office/officeart/2008/layout/AlternatingHexagons"/>
    <dgm:cxn modelId="{B503B111-8D43-459D-A809-ADD5834AF942}" type="presParOf" srcId="{F131FA75-3FED-4D3B-9754-4A22E753D10E}" destId="{08D9E881-5F03-416B-B2AB-A5CE11BCBFFD}" srcOrd="4" destOrd="0" presId="urn:microsoft.com/office/officeart/2008/layout/AlternatingHexagons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D88D69-9B32-4DA0-BDEF-E5E543EE5368}">
      <dsp:nvSpPr>
        <dsp:cNvPr id="0" name=""/>
        <dsp:cNvSpPr/>
      </dsp:nvSpPr>
      <dsp:spPr>
        <a:xfrm rot="5400000">
          <a:off x="752892" y="154336"/>
          <a:ext cx="494478" cy="430196"/>
        </a:xfrm>
        <a:prstGeom prst="hexagon">
          <a:avLst>
            <a:gd name="adj" fmla="val 25000"/>
            <a:gd name="vf" fmla="val 115470"/>
          </a:avLst>
        </a:prstGeom>
        <a:solidFill>
          <a:srgbClr val="0D457B"/>
        </a:solidFill>
        <a:ln w="12700" cap="flat" cmpd="sng" algn="ctr">
          <a:solidFill>
            <a:srgbClr val="0D457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700" kern="1200" dirty="0">
            <a:solidFill>
              <a:srgbClr val="0D457B"/>
            </a:solidFill>
          </a:endParaRPr>
        </a:p>
      </dsp:txBody>
      <dsp:txXfrm rot="-5400000">
        <a:off x="852072" y="199251"/>
        <a:ext cx="296118" cy="340366"/>
      </dsp:txXfrm>
    </dsp:sp>
    <dsp:sp modelId="{0575384D-1BD9-4DCF-98E4-087E6DB6A82B}">
      <dsp:nvSpPr>
        <dsp:cNvPr id="0" name=""/>
        <dsp:cNvSpPr/>
      </dsp:nvSpPr>
      <dsp:spPr>
        <a:xfrm>
          <a:off x="1228284" y="221091"/>
          <a:ext cx="551837" cy="296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068B72-E1C4-4F95-9467-87B6273B9E44}">
      <dsp:nvSpPr>
        <dsp:cNvPr id="0" name=""/>
        <dsp:cNvSpPr/>
      </dsp:nvSpPr>
      <dsp:spPr>
        <a:xfrm rot="5400000">
          <a:off x="288280" y="154336"/>
          <a:ext cx="494478" cy="430196"/>
        </a:xfrm>
        <a:prstGeom prst="hexagon">
          <a:avLst>
            <a:gd name="adj" fmla="val 25000"/>
            <a:gd name="vf" fmla="val 115470"/>
          </a:avLst>
        </a:prstGeom>
        <a:noFill/>
        <a:ln w="12700" cap="flat" cmpd="sng" algn="ctr">
          <a:solidFill>
            <a:srgbClr val="0D457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400" kern="1200"/>
        </a:p>
      </dsp:txBody>
      <dsp:txXfrm rot="-5400000">
        <a:off x="387460" y="199251"/>
        <a:ext cx="296118" cy="340366"/>
      </dsp:txXfrm>
    </dsp:sp>
    <dsp:sp modelId="{DB2F3DA2-4C8F-4077-8B77-9A58D3600BF2}">
      <dsp:nvSpPr>
        <dsp:cNvPr id="0" name=""/>
        <dsp:cNvSpPr/>
      </dsp:nvSpPr>
      <dsp:spPr>
        <a:xfrm rot="5400000">
          <a:off x="519696" y="574049"/>
          <a:ext cx="494478" cy="430196"/>
        </a:xfrm>
        <a:prstGeom prst="hexagon">
          <a:avLst>
            <a:gd name="adj" fmla="val 25000"/>
            <a:gd name="vf" fmla="val 115470"/>
          </a:avLst>
        </a:prstGeom>
        <a:solidFill>
          <a:srgbClr val="0D457B"/>
        </a:solidFill>
        <a:ln w="12700" cap="flat" cmpd="sng" algn="ctr">
          <a:solidFill>
            <a:srgbClr val="0D457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700" kern="1200">
            <a:solidFill>
              <a:srgbClr val="0D457B"/>
            </a:solidFill>
          </a:endParaRPr>
        </a:p>
      </dsp:txBody>
      <dsp:txXfrm rot="-5400000">
        <a:off x="618876" y="618964"/>
        <a:ext cx="296118" cy="340366"/>
      </dsp:txXfrm>
    </dsp:sp>
    <dsp:sp modelId="{212DC04D-ED75-48E3-8E46-511F072B06A6}">
      <dsp:nvSpPr>
        <dsp:cNvPr id="0" name=""/>
        <dsp:cNvSpPr/>
      </dsp:nvSpPr>
      <dsp:spPr>
        <a:xfrm>
          <a:off x="0" y="640804"/>
          <a:ext cx="534036" cy="296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D944AA-2FC2-4D65-BBC9-A3F55764F47B}">
      <dsp:nvSpPr>
        <dsp:cNvPr id="0" name=""/>
        <dsp:cNvSpPr/>
      </dsp:nvSpPr>
      <dsp:spPr>
        <a:xfrm rot="5400000">
          <a:off x="984308" y="574049"/>
          <a:ext cx="494478" cy="430196"/>
        </a:xfrm>
        <a:prstGeom prst="hexagon">
          <a:avLst>
            <a:gd name="adj" fmla="val 25000"/>
            <a:gd name="vf" fmla="val 115470"/>
          </a:avLst>
        </a:prstGeom>
        <a:noFill/>
        <a:ln w="12700" cap="flat" cmpd="sng" algn="ctr">
          <a:solidFill>
            <a:srgbClr val="0D457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400" kern="1200"/>
        </a:p>
      </dsp:txBody>
      <dsp:txXfrm rot="-5400000">
        <a:off x="1083488" y="618964"/>
        <a:ext cx="296118" cy="340366"/>
      </dsp:txXfrm>
    </dsp:sp>
    <dsp:sp modelId="{461D1DDB-8B8B-49E2-A304-6E42115B37F8}">
      <dsp:nvSpPr>
        <dsp:cNvPr id="0" name=""/>
        <dsp:cNvSpPr/>
      </dsp:nvSpPr>
      <dsp:spPr>
        <a:xfrm rot="5400000">
          <a:off x="752892" y="993763"/>
          <a:ext cx="494478" cy="430196"/>
        </a:xfrm>
        <a:prstGeom prst="hexagon">
          <a:avLst>
            <a:gd name="adj" fmla="val 25000"/>
            <a:gd name="vf" fmla="val 115470"/>
          </a:avLst>
        </a:prstGeom>
        <a:solidFill>
          <a:srgbClr val="0D457B"/>
        </a:solidFill>
        <a:ln w="12700" cap="flat" cmpd="sng" algn="ctr">
          <a:solidFill>
            <a:srgbClr val="0D457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700" kern="1200" dirty="0">
            <a:solidFill>
              <a:srgbClr val="0D457B"/>
            </a:solidFill>
          </a:endParaRPr>
        </a:p>
      </dsp:txBody>
      <dsp:txXfrm rot="-5400000">
        <a:off x="852072" y="1038678"/>
        <a:ext cx="296118" cy="340366"/>
      </dsp:txXfrm>
    </dsp:sp>
    <dsp:sp modelId="{9401EBF2-EAE8-42C1-9E28-97E657AAA8C6}">
      <dsp:nvSpPr>
        <dsp:cNvPr id="0" name=""/>
        <dsp:cNvSpPr/>
      </dsp:nvSpPr>
      <dsp:spPr>
        <a:xfrm>
          <a:off x="1228284" y="1060517"/>
          <a:ext cx="551837" cy="296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D9E881-5F03-416B-B2AB-A5CE11BCBFFD}">
      <dsp:nvSpPr>
        <dsp:cNvPr id="0" name=""/>
        <dsp:cNvSpPr/>
      </dsp:nvSpPr>
      <dsp:spPr>
        <a:xfrm rot="5400000">
          <a:off x="288280" y="993763"/>
          <a:ext cx="494478" cy="430196"/>
        </a:xfrm>
        <a:prstGeom prst="hexagon">
          <a:avLst>
            <a:gd name="adj" fmla="val 25000"/>
            <a:gd name="vf" fmla="val 115470"/>
          </a:avLst>
        </a:prstGeom>
        <a:noFill/>
        <a:ln w="12700" cap="flat" cmpd="sng" algn="ctr">
          <a:solidFill>
            <a:srgbClr val="0D457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400" kern="1200"/>
        </a:p>
      </dsp:txBody>
      <dsp:txXfrm rot="-5400000">
        <a:off x="387460" y="1038678"/>
        <a:ext cx="296118" cy="3403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FEB2A-43E8-4C68-A3D8-E03357C2030D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AF6F8-F88B-4FBF-9B1D-556EBF19C58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510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1122363"/>
            <a:ext cx="4590574" cy="2387600"/>
          </a:xfrm>
        </p:spPr>
        <p:txBody>
          <a:bodyPr anchor="b"/>
          <a:lstStyle>
            <a:lvl1pPr algn="ctr">
              <a:defRPr sz="3544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3602038"/>
            <a:ext cx="4050506" cy="1655762"/>
          </a:xfrm>
        </p:spPr>
        <p:txBody>
          <a:bodyPr/>
          <a:lstStyle>
            <a:lvl1pPr marL="0" indent="0" algn="ctr">
              <a:buNone/>
              <a:defRPr sz="1417"/>
            </a:lvl1pPr>
            <a:lvl2pPr marL="270022" indent="0" algn="ctr">
              <a:buNone/>
              <a:defRPr sz="1181"/>
            </a:lvl2pPr>
            <a:lvl3pPr marL="540045" indent="0" algn="ctr">
              <a:buNone/>
              <a:defRPr sz="1063"/>
            </a:lvl3pPr>
            <a:lvl4pPr marL="810067" indent="0" algn="ctr">
              <a:buNone/>
              <a:defRPr sz="945"/>
            </a:lvl4pPr>
            <a:lvl5pPr marL="1080089" indent="0" algn="ctr">
              <a:buNone/>
              <a:defRPr sz="945"/>
            </a:lvl5pPr>
            <a:lvl6pPr marL="1350112" indent="0" algn="ctr">
              <a:buNone/>
              <a:defRPr sz="945"/>
            </a:lvl6pPr>
            <a:lvl7pPr marL="1620134" indent="0" algn="ctr">
              <a:buNone/>
              <a:defRPr sz="945"/>
            </a:lvl7pPr>
            <a:lvl8pPr marL="1890156" indent="0" algn="ctr">
              <a:buNone/>
              <a:defRPr sz="945"/>
            </a:lvl8pPr>
            <a:lvl9pPr marL="2160179" indent="0" algn="ctr">
              <a:buNone/>
              <a:defRPr sz="945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1EA6-07EC-49DE-A97A-31496A8D33D7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7935-70ED-4D4A-BDB7-B7556CF13CB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8536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1EA6-07EC-49DE-A97A-31496A8D33D7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7935-70ED-4D4A-BDB7-B7556CF13CB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7655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365125"/>
            <a:ext cx="1164521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365125"/>
            <a:ext cx="3426053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1EA6-07EC-49DE-A97A-31496A8D33D7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7935-70ED-4D4A-BDB7-B7556CF13CB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650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1EA6-07EC-49DE-A97A-31496A8D33D7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7935-70ED-4D4A-BDB7-B7556CF13CB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35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1709740"/>
            <a:ext cx="4658082" cy="2852737"/>
          </a:xfrm>
        </p:spPr>
        <p:txBody>
          <a:bodyPr anchor="b"/>
          <a:lstStyle>
            <a:lvl1pPr>
              <a:defRPr sz="3544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4589465"/>
            <a:ext cx="4658082" cy="1500187"/>
          </a:xfrm>
        </p:spPr>
        <p:txBody>
          <a:bodyPr/>
          <a:lstStyle>
            <a:lvl1pPr marL="0" indent="0">
              <a:buNone/>
              <a:defRPr sz="1417">
                <a:solidFill>
                  <a:schemeClr val="tx1"/>
                </a:solidFill>
              </a:defRPr>
            </a:lvl1pPr>
            <a:lvl2pPr marL="270022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540045" indent="0">
              <a:buNone/>
              <a:defRPr sz="1063">
                <a:solidFill>
                  <a:schemeClr val="tx1">
                    <a:tint val="75000"/>
                  </a:schemeClr>
                </a:solidFill>
              </a:defRPr>
            </a:lvl3pPr>
            <a:lvl4pPr marL="810067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4pPr>
            <a:lvl5pPr marL="108008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5pPr>
            <a:lvl6pPr marL="1350112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6pPr>
            <a:lvl7pPr marL="1620134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7pPr>
            <a:lvl8pPr marL="1890156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8pPr>
            <a:lvl9pPr marL="216017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1EA6-07EC-49DE-A97A-31496A8D33D7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7935-70ED-4D4A-BDB7-B7556CF13CB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3235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1825625"/>
            <a:ext cx="2295287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1825625"/>
            <a:ext cx="2295287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1EA6-07EC-49DE-A97A-31496A8D33D7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7935-70ED-4D4A-BDB7-B7556CF13CB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1404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365127"/>
            <a:ext cx="4658082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1681163"/>
            <a:ext cx="2284738" cy="823912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2505075"/>
            <a:ext cx="228473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1681163"/>
            <a:ext cx="2295990" cy="823912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2505075"/>
            <a:ext cx="2295990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1EA6-07EC-49DE-A97A-31496A8D33D7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7935-70ED-4D4A-BDB7-B7556CF13CB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4553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1EA6-07EC-49DE-A97A-31496A8D33D7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7935-70ED-4D4A-BDB7-B7556CF13CB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3132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1EA6-07EC-49DE-A97A-31496A8D33D7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7935-70ED-4D4A-BDB7-B7556CF13CB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697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457200"/>
            <a:ext cx="1741858" cy="1600200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987427"/>
            <a:ext cx="2734092" cy="4873625"/>
          </a:xfrm>
        </p:spPr>
        <p:txBody>
          <a:bodyPr/>
          <a:lstStyle>
            <a:lvl1pPr>
              <a:defRPr sz="1890"/>
            </a:lvl1pPr>
            <a:lvl2pPr>
              <a:defRPr sz="1654"/>
            </a:lvl2pPr>
            <a:lvl3pPr>
              <a:defRPr sz="1417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2057400"/>
            <a:ext cx="1741858" cy="3811588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1EA6-07EC-49DE-A97A-31496A8D33D7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7935-70ED-4D4A-BDB7-B7556CF13CB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252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457200"/>
            <a:ext cx="1741858" cy="1600200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987427"/>
            <a:ext cx="2734092" cy="4873625"/>
          </a:xfrm>
        </p:spPr>
        <p:txBody>
          <a:bodyPr anchor="t"/>
          <a:lstStyle>
            <a:lvl1pPr marL="0" indent="0">
              <a:buNone/>
              <a:defRPr sz="1890"/>
            </a:lvl1pPr>
            <a:lvl2pPr marL="270022" indent="0">
              <a:buNone/>
              <a:defRPr sz="1654"/>
            </a:lvl2pPr>
            <a:lvl3pPr marL="540045" indent="0">
              <a:buNone/>
              <a:defRPr sz="1417"/>
            </a:lvl3pPr>
            <a:lvl4pPr marL="810067" indent="0">
              <a:buNone/>
              <a:defRPr sz="1181"/>
            </a:lvl4pPr>
            <a:lvl5pPr marL="1080089" indent="0">
              <a:buNone/>
              <a:defRPr sz="1181"/>
            </a:lvl5pPr>
            <a:lvl6pPr marL="1350112" indent="0">
              <a:buNone/>
              <a:defRPr sz="1181"/>
            </a:lvl6pPr>
            <a:lvl7pPr marL="1620134" indent="0">
              <a:buNone/>
              <a:defRPr sz="1181"/>
            </a:lvl7pPr>
            <a:lvl8pPr marL="1890156" indent="0">
              <a:buNone/>
              <a:defRPr sz="1181"/>
            </a:lvl8pPr>
            <a:lvl9pPr marL="2160179" indent="0">
              <a:buNone/>
              <a:defRPr sz="1181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2057400"/>
            <a:ext cx="1741858" cy="3811588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1EA6-07EC-49DE-A97A-31496A8D33D7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7935-70ED-4D4A-BDB7-B7556CF13CB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9308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365127"/>
            <a:ext cx="46580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1825625"/>
            <a:ext cx="465808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6356352"/>
            <a:ext cx="1215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21EA6-07EC-49DE-A97A-31496A8D33D7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6356352"/>
            <a:ext cx="1822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6356352"/>
            <a:ext cx="1215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A7935-70ED-4D4A-BDB7-B7556CF13CB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501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ki-ljubljana.webex.com/ki-ljubljana/j.php?MTID=m0c94d1f06fe5b14d8d604f962d18059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F195178B-CB2D-49B5-B447-02E3F374A2C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-958432" y="129736"/>
            <a:ext cx="7585531" cy="6728264"/>
          </a:xfrm>
          <a:prstGeom prst="rect">
            <a:avLst/>
          </a:prstGeom>
        </p:spPr>
      </p:pic>
      <p:sp>
        <p:nvSpPr>
          <p:cNvPr id="4" name="Inhaltsplatzhalter 2"/>
          <p:cNvSpPr txBox="1">
            <a:spLocks/>
          </p:cNvSpPr>
          <p:nvPr/>
        </p:nvSpPr>
        <p:spPr>
          <a:xfrm>
            <a:off x="1867009" y="2519639"/>
            <a:ext cx="2923017" cy="12633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r>
              <a:rPr lang="en-US" sz="1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 meeting of ENMIX YR</a:t>
            </a:r>
          </a:p>
          <a:p>
            <a:pPr algn="l"/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November 30</a:t>
            </a:r>
            <a:r>
              <a:rPr lang="en-US" sz="1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r>
              <a:rPr lang="de-DE" sz="1600" dirty="0">
                <a:latin typeface="Cambria" panose="02040503050406030204" pitchFamily="18" charset="0"/>
                <a:ea typeface="Cambria" panose="02040503050406030204" pitchFamily="18" charset="0"/>
              </a:rPr>
              <a:t> 2021</a:t>
            </a:r>
          </a:p>
          <a:p>
            <a:pPr algn="l"/>
            <a:r>
              <a:rPr lang="de-DE" sz="1600" dirty="0">
                <a:latin typeface="Cambria" panose="02040503050406030204" pitchFamily="18" charset="0"/>
                <a:ea typeface="Cambria" panose="02040503050406030204" pitchFamily="18" charset="0"/>
              </a:rPr>
              <a:t>Online Meeting</a:t>
            </a:r>
          </a:p>
          <a:p>
            <a:pPr algn="l"/>
            <a:r>
              <a:rPr lang="en-US" sz="1200" dirty="0">
                <a:solidFill>
                  <a:srgbClr val="0D457B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scientific network on </a:t>
            </a:r>
            <a:r>
              <a:rPr lang="en-US" sz="1200" dirty="0" err="1">
                <a:solidFill>
                  <a:srgbClr val="0D457B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nanoporous</a:t>
            </a:r>
            <a:r>
              <a:rPr lang="en-US" sz="1200" dirty="0">
                <a:solidFill>
                  <a:srgbClr val="0D457B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materials</a:t>
            </a:r>
          </a:p>
          <a:p>
            <a:pPr algn="l"/>
            <a:endParaRPr lang="de-DE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/>
            <a:endParaRPr lang="de-DE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de-DE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763770" y="732922"/>
            <a:ext cx="3636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>
                <a:solidFill>
                  <a:srgbClr val="0D457B"/>
                </a:solidFill>
              </a:rPr>
              <a:t>ENMIX</a:t>
            </a:r>
          </a:p>
          <a:p>
            <a:r>
              <a:rPr lang="en-GB" dirty="0">
                <a:solidFill>
                  <a:srgbClr val="0D457B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Young </a:t>
            </a:r>
            <a:r>
              <a:rPr lang="de-DE" dirty="0">
                <a:solidFill>
                  <a:srgbClr val="0D457B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Researchers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394414" y="2463342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D457B"/>
                </a:solidFill>
                <a:latin typeface="Arial Black" panose="020B0A04020102020204" pitchFamily="34" charset="0"/>
              </a:rPr>
              <a:t>Agenda</a:t>
            </a:r>
          </a:p>
        </p:txBody>
      </p:sp>
      <p:cxnSp>
        <p:nvCxnSpPr>
          <p:cNvPr id="6" name="Gerader Verbinder 5"/>
          <p:cNvCxnSpPr/>
          <p:nvPr/>
        </p:nvCxnSpPr>
        <p:spPr>
          <a:xfrm>
            <a:off x="1946155" y="3554907"/>
            <a:ext cx="2664000" cy="0"/>
          </a:xfrm>
          <a:prstGeom prst="line">
            <a:avLst/>
          </a:prstGeom>
          <a:ln>
            <a:solidFill>
              <a:srgbClr val="0D45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155" y="4204721"/>
            <a:ext cx="2664000" cy="2031300"/>
          </a:xfrm>
          <a:prstGeom prst="rect">
            <a:avLst/>
          </a:prstGeom>
        </p:spPr>
      </p:pic>
      <p:cxnSp>
        <p:nvCxnSpPr>
          <p:cNvPr id="12" name="Gerader Verbinder 11"/>
          <p:cNvCxnSpPr/>
          <p:nvPr/>
        </p:nvCxnSpPr>
        <p:spPr>
          <a:xfrm>
            <a:off x="1946155" y="6372000"/>
            <a:ext cx="2664000" cy="0"/>
          </a:xfrm>
          <a:prstGeom prst="line">
            <a:avLst/>
          </a:prstGeom>
          <a:ln>
            <a:solidFill>
              <a:srgbClr val="0D45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Diagramm 10">
            <a:extLst>
              <a:ext uri="{FF2B5EF4-FFF2-40B4-BE49-F238E27FC236}">
                <a16:creationId xmlns="" xmlns:a16="http://schemas.microsoft.com/office/drawing/2014/main" id="{BDD81986-33EB-4087-939F-B7CDF94ED0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7961990"/>
              </p:ext>
            </p:extLst>
          </p:nvPr>
        </p:nvGraphicFramePr>
        <p:xfrm>
          <a:off x="-70724" y="232732"/>
          <a:ext cx="1780122" cy="1578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3" name="CuadroTexto 22">
            <a:extLst>
              <a:ext uri="{FF2B5EF4-FFF2-40B4-BE49-F238E27FC236}">
                <a16:creationId xmlns="" xmlns:a16="http://schemas.microsoft.com/office/drawing/2014/main" id="{E86A5DCC-373E-4AB2-A4BE-4564836AF063}"/>
              </a:ext>
            </a:extLst>
          </p:cNvPr>
          <p:cNvSpPr txBox="1"/>
          <p:nvPr/>
        </p:nvSpPr>
        <p:spPr>
          <a:xfrm>
            <a:off x="640177" y="1190247"/>
            <a:ext cx="7299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bg1"/>
                </a:solidFill>
              </a:rPr>
              <a:t>YR</a:t>
            </a:r>
          </a:p>
          <a:p>
            <a:endParaRPr lang="es-ES" sz="2800" dirty="0">
              <a:solidFill>
                <a:schemeClr val="bg1"/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="" xmlns:a16="http://schemas.microsoft.com/office/drawing/2014/main" id="{07B23349-1540-4D1B-AE77-1AF7B37D6438}"/>
              </a:ext>
            </a:extLst>
          </p:cNvPr>
          <p:cNvSpPr txBox="1"/>
          <p:nvPr/>
        </p:nvSpPr>
        <p:spPr>
          <a:xfrm>
            <a:off x="272417" y="304400"/>
            <a:ext cx="5614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0D457B"/>
                </a:solidFill>
              </a:rPr>
              <a:t>E</a:t>
            </a:r>
            <a:endParaRPr lang="es-ES" sz="3200" dirty="0">
              <a:solidFill>
                <a:srgbClr val="0D457B"/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="" xmlns:a16="http://schemas.microsoft.com/office/drawing/2014/main" id="{48246B1B-68A2-4AB7-855E-2CA70E8CB5D4}"/>
              </a:ext>
            </a:extLst>
          </p:cNvPr>
          <p:cNvSpPr txBox="1"/>
          <p:nvPr/>
        </p:nvSpPr>
        <p:spPr>
          <a:xfrm>
            <a:off x="705844" y="305185"/>
            <a:ext cx="6748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chemeClr val="bg1"/>
                </a:solidFill>
              </a:rPr>
              <a:t>N</a:t>
            </a:r>
          </a:p>
          <a:p>
            <a:endParaRPr lang="es-ES" sz="3200" dirty="0">
              <a:solidFill>
                <a:schemeClr val="bg1"/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="" xmlns:a16="http://schemas.microsoft.com/office/drawing/2014/main" id="{5B13C2B5-096B-4386-8729-B3CE11601AD8}"/>
              </a:ext>
            </a:extLst>
          </p:cNvPr>
          <p:cNvSpPr txBox="1"/>
          <p:nvPr/>
        </p:nvSpPr>
        <p:spPr>
          <a:xfrm>
            <a:off x="432765" y="725397"/>
            <a:ext cx="5224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chemeClr val="bg1"/>
                </a:solidFill>
              </a:rPr>
              <a:t>M</a:t>
            </a:r>
          </a:p>
          <a:p>
            <a:endParaRPr lang="es-ES" sz="3200" dirty="0">
              <a:solidFill>
                <a:schemeClr val="bg1"/>
              </a:solidFill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="" xmlns:a16="http://schemas.microsoft.com/office/drawing/2014/main" id="{B6C2694B-6657-4307-9963-9E39B4F04BCA}"/>
              </a:ext>
            </a:extLst>
          </p:cNvPr>
          <p:cNvSpPr txBox="1"/>
          <p:nvPr/>
        </p:nvSpPr>
        <p:spPr>
          <a:xfrm>
            <a:off x="1017860" y="729564"/>
            <a:ext cx="448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0D457B"/>
                </a:solidFill>
              </a:rPr>
              <a:t>I</a:t>
            </a:r>
          </a:p>
          <a:p>
            <a:endParaRPr lang="es-ES" sz="3200" dirty="0"/>
          </a:p>
        </p:txBody>
      </p:sp>
      <p:sp>
        <p:nvSpPr>
          <p:cNvPr id="28" name="CuadroTexto 27">
            <a:extLst>
              <a:ext uri="{FF2B5EF4-FFF2-40B4-BE49-F238E27FC236}">
                <a16:creationId xmlns="" xmlns:a16="http://schemas.microsoft.com/office/drawing/2014/main" id="{05664D00-3DA4-465A-B080-5C072E7611E6}"/>
              </a:ext>
            </a:extLst>
          </p:cNvPr>
          <p:cNvSpPr txBox="1"/>
          <p:nvPr/>
        </p:nvSpPr>
        <p:spPr>
          <a:xfrm>
            <a:off x="259332" y="1147838"/>
            <a:ext cx="5070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0D457B"/>
                </a:solidFill>
              </a:rPr>
              <a:t>X</a:t>
            </a:r>
          </a:p>
          <a:p>
            <a:endParaRPr lang="es-ES" sz="3200" dirty="0">
              <a:solidFill>
                <a:srgbClr val="0D45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092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664730"/>
              </p:ext>
            </p:extLst>
          </p:nvPr>
        </p:nvGraphicFramePr>
        <p:xfrm>
          <a:off x="300993" y="-48440"/>
          <a:ext cx="4823419" cy="6347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="" xmlns:a16="http://schemas.microsoft.com/office/drawing/2014/main" val="1900459668"/>
                    </a:ext>
                  </a:extLst>
                </a:gridCol>
                <a:gridCol w="1264900">
                  <a:extLst>
                    <a:ext uri="{9D8B030D-6E8A-4147-A177-3AD203B41FA5}">
                      <a16:colId xmlns="" xmlns:a16="http://schemas.microsoft.com/office/drawing/2014/main" val="1933131432"/>
                    </a:ext>
                  </a:extLst>
                </a:gridCol>
                <a:gridCol w="3350239">
                  <a:extLst>
                    <a:ext uri="{9D8B030D-6E8A-4147-A177-3AD203B41FA5}">
                      <a16:colId xmlns="" xmlns:a16="http://schemas.microsoft.com/office/drawing/2014/main" val="3262578528"/>
                    </a:ext>
                  </a:extLst>
                </a:gridCol>
              </a:tblGrid>
              <a:tr h="209557">
                <a:tc gridSpan="2">
                  <a:txBody>
                    <a:bodyPr/>
                    <a:lstStyle/>
                    <a:p>
                      <a:pPr algn="r"/>
                      <a:r>
                        <a:rPr lang="de-DE" sz="900" b="0" dirty="0">
                          <a:solidFill>
                            <a:srgbClr val="0D457B"/>
                          </a:solidFill>
                        </a:rPr>
                        <a:t>9:30</a:t>
                      </a:r>
                      <a:r>
                        <a:rPr lang="de-DE" sz="900" b="0" baseline="0" dirty="0">
                          <a:solidFill>
                            <a:srgbClr val="0D457B"/>
                          </a:solidFill>
                        </a:rPr>
                        <a:t> – 9</a:t>
                      </a:r>
                      <a:r>
                        <a:rPr lang="de-DE" sz="900" b="0" dirty="0">
                          <a:solidFill>
                            <a:srgbClr val="0D457B"/>
                          </a:solidFill>
                        </a:rPr>
                        <a:t>:45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0" i="0" noProof="0" dirty="0">
                          <a:solidFill>
                            <a:schemeClr val="tx1"/>
                          </a:solidFill>
                        </a:rPr>
                        <a:t>log-in and technical check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39386624"/>
                  </a:ext>
                </a:extLst>
              </a:tr>
              <a:tr h="209557">
                <a:tc gridSpan="2">
                  <a:txBody>
                    <a:bodyPr/>
                    <a:lstStyle/>
                    <a:p>
                      <a:pPr algn="l"/>
                      <a:r>
                        <a:rPr lang="de-DE" sz="900" b="0" dirty="0">
                          <a:solidFill>
                            <a:srgbClr val="0D457B"/>
                          </a:solidFill>
                        </a:rPr>
                        <a:t>9:45</a:t>
                      </a:r>
                      <a:r>
                        <a:rPr lang="de-DE" sz="900" b="0" baseline="0" dirty="0">
                          <a:solidFill>
                            <a:srgbClr val="0D457B"/>
                          </a:solidFill>
                        </a:rPr>
                        <a:t> – 10</a:t>
                      </a:r>
                      <a:r>
                        <a:rPr lang="de-DE" sz="900" b="0" dirty="0">
                          <a:solidFill>
                            <a:srgbClr val="0D457B"/>
                          </a:solidFill>
                        </a:rPr>
                        <a:t>:00 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00" b="1" i="0" noProof="0" dirty="0">
                          <a:solidFill>
                            <a:schemeClr val="tx1"/>
                          </a:solidFill>
                        </a:rPr>
                        <a:t>Welcoming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38208626"/>
                  </a:ext>
                </a:extLst>
              </a:tr>
              <a:tr h="247032">
                <a:tc>
                  <a:txBody>
                    <a:bodyPr/>
                    <a:lstStyle/>
                    <a:p>
                      <a:endParaRPr lang="de-DE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 b="0" dirty="0">
                          <a:solidFill>
                            <a:srgbClr val="0D457B"/>
                          </a:solidFill>
                        </a:rPr>
                        <a:t>10:00</a:t>
                      </a:r>
                      <a:r>
                        <a:rPr lang="de-DE" sz="900" b="0" baseline="0" dirty="0">
                          <a:solidFill>
                            <a:srgbClr val="0D457B"/>
                          </a:solidFill>
                        </a:rPr>
                        <a:t> </a:t>
                      </a:r>
                      <a:r>
                        <a:rPr lang="de-DE" sz="900" b="0" dirty="0">
                          <a:solidFill>
                            <a:srgbClr val="0D457B"/>
                          </a:solidFill>
                        </a:rPr>
                        <a:t>–</a:t>
                      </a:r>
                      <a:r>
                        <a:rPr lang="de-DE" sz="900" b="0" baseline="0" dirty="0">
                          <a:solidFill>
                            <a:srgbClr val="0D457B"/>
                          </a:solidFill>
                        </a:rPr>
                        <a:t> 10</a:t>
                      </a:r>
                      <a:r>
                        <a:rPr lang="de-DE" sz="900" b="0" dirty="0">
                          <a:solidFill>
                            <a:srgbClr val="0D457B"/>
                          </a:solidFill>
                        </a:rPr>
                        <a:t>:20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</a:rPr>
                        <a:t>Iván López </a:t>
                      </a:r>
                      <a:r>
                        <a:rPr lang="en-US" sz="900" b="0" i="0" dirty="0" err="1">
                          <a:solidFill>
                            <a:schemeClr val="tx1"/>
                          </a:solidFill>
                        </a:rPr>
                        <a:t>Luque</a:t>
                      </a:r>
                      <a:endParaRPr lang="en-US" sz="900" b="0" i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600" b="0" i="0" dirty="0" err="1">
                          <a:solidFill>
                            <a:schemeClr val="tx1"/>
                          </a:solidFill>
                        </a:rPr>
                        <a:t>COx</a:t>
                      </a:r>
                      <a:r>
                        <a:rPr lang="en-US" sz="600" b="0" i="0" dirty="0">
                          <a:solidFill>
                            <a:schemeClr val="tx1"/>
                          </a:solidFill>
                        </a:rPr>
                        <a:t> Hydrogenation To Methanol With Oxide-Supported Cu NPs: The Role Of Peripheral Oxide Surface Lewis Acidity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82731599"/>
                  </a:ext>
                </a:extLst>
              </a:tr>
              <a:tr h="294932">
                <a:tc>
                  <a:txBody>
                    <a:bodyPr/>
                    <a:lstStyle/>
                    <a:p>
                      <a:endParaRPr lang="de-DE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 b="0" dirty="0">
                          <a:solidFill>
                            <a:srgbClr val="0D457B"/>
                          </a:solidFill>
                        </a:rPr>
                        <a:t>10:20 – 10:40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chemeClr val="tx1"/>
                          </a:solidFill>
                        </a:rPr>
                        <a:t>Ciara Byrne</a:t>
                      </a:r>
                    </a:p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 i="0" dirty="0">
                          <a:solidFill>
                            <a:schemeClr val="tx1"/>
                          </a:solidFill>
                        </a:rPr>
                        <a:t>Evaluation of ZIF-8 and ZIF-90 as Heat Storage Materials by Using Water, Methanol and Ethanol as Working Fluids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29951954"/>
                  </a:ext>
                </a:extLst>
              </a:tr>
              <a:tr h="294932">
                <a:tc>
                  <a:txBody>
                    <a:bodyPr/>
                    <a:lstStyle/>
                    <a:p>
                      <a:endParaRPr lang="de-DE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 b="0" dirty="0">
                          <a:solidFill>
                            <a:srgbClr val="0D457B"/>
                          </a:solidFill>
                        </a:rPr>
                        <a:t>10:40 – 11:00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chemeClr val="tx1"/>
                          </a:solidFill>
                        </a:rPr>
                        <a:t>Judit</a:t>
                      </a:r>
                      <a:r>
                        <a:rPr lang="en-US" sz="900" b="0" i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0" i="0" dirty="0" err="1">
                          <a:solidFill>
                            <a:schemeClr val="tx1"/>
                          </a:solidFill>
                        </a:rPr>
                        <a:t>Farrando</a:t>
                      </a:r>
                      <a:r>
                        <a:rPr lang="en-US" sz="900" b="0" i="0" dirty="0">
                          <a:solidFill>
                            <a:schemeClr val="tx1"/>
                          </a:solidFill>
                        </a:rPr>
                        <a:t> Pérez</a:t>
                      </a:r>
                    </a:p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 i="0" dirty="0">
                          <a:solidFill>
                            <a:schemeClr val="tx1"/>
                          </a:solidFill>
                        </a:rPr>
                        <a:t>Imidacloprid Removal Using Activated Carbons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63153396"/>
                  </a:ext>
                </a:extLst>
              </a:tr>
              <a:tr h="209557">
                <a:tc gridSpan="2">
                  <a:txBody>
                    <a:bodyPr/>
                    <a:lstStyle/>
                    <a:p>
                      <a:pPr algn="l"/>
                      <a:r>
                        <a:rPr lang="de-DE" sz="900" b="0" dirty="0">
                          <a:solidFill>
                            <a:srgbClr val="0D457B"/>
                          </a:solidFill>
                        </a:rPr>
                        <a:t>11:00</a:t>
                      </a:r>
                      <a:r>
                        <a:rPr lang="de-DE" sz="900" b="0" baseline="0" dirty="0">
                          <a:solidFill>
                            <a:srgbClr val="0D457B"/>
                          </a:solidFill>
                        </a:rPr>
                        <a:t> – </a:t>
                      </a:r>
                      <a:r>
                        <a:rPr lang="de-DE" sz="900" b="0" dirty="0">
                          <a:solidFill>
                            <a:srgbClr val="0D457B"/>
                          </a:solidFill>
                        </a:rPr>
                        <a:t>12:00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900" b="1" i="0" dirty="0">
                          <a:solidFill>
                            <a:schemeClr val="tx1"/>
                          </a:solidFill>
                        </a:rPr>
                        <a:t>X-ray Absorption Spectrometry Tutorial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900" b="0" i="0" dirty="0">
                          <a:solidFill>
                            <a:schemeClr val="tx1"/>
                          </a:solidFill>
                        </a:rPr>
                        <a:t>Prof. </a:t>
                      </a:r>
                      <a:r>
                        <a:rPr lang="en-US" sz="900" b="0" i="0" dirty="0" err="1">
                          <a:solidFill>
                            <a:schemeClr val="tx1"/>
                          </a:solidFill>
                        </a:rPr>
                        <a:t>Iztok</a:t>
                      </a:r>
                      <a:r>
                        <a:rPr lang="en-US" sz="900" b="0" i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0" i="0" dirty="0" err="1">
                          <a:solidFill>
                            <a:schemeClr val="tx1"/>
                          </a:solidFill>
                        </a:rPr>
                        <a:t>Arčon</a:t>
                      </a:r>
                      <a:r>
                        <a:rPr lang="en-US" sz="900" b="0" i="0" dirty="0">
                          <a:solidFill>
                            <a:schemeClr val="tx1"/>
                          </a:solidFill>
                        </a:rPr>
                        <a:t> (University of Nova </a:t>
                      </a:r>
                      <a:r>
                        <a:rPr lang="en-US" sz="900" b="0" i="0" dirty="0" err="1">
                          <a:solidFill>
                            <a:schemeClr val="tx1"/>
                          </a:solidFill>
                        </a:rPr>
                        <a:t>Gorica</a:t>
                      </a:r>
                      <a:r>
                        <a:rPr lang="en-US" sz="900" b="0" i="0" dirty="0">
                          <a:solidFill>
                            <a:schemeClr val="tx1"/>
                          </a:solidFill>
                        </a:rPr>
                        <a:t>, Slovenia)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8418731"/>
                  </a:ext>
                </a:extLst>
              </a:tr>
              <a:tr h="333739">
                <a:tc gridSpan="2">
                  <a:txBody>
                    <a:bodyPr/>
                    <a:lstStyle/>
                    <a:p>
                      <a:pPr algn="l"/>
                      <a:r>
                        <a:rPr lang="de-DE" sz="900" b="0" dirty="0">
                          <a:solidFill>
                            <a:srgbClr val="0D457B"/>
                          </a:solidFill>
                        </a:rPr>
                        <a:t>12:00 </a:t>
                      </a:r>
                      <a:r>
                        <a:rPr lang="de-DE" sz="900" b="0" baseline="0" dirty="0">
                          <a:solidFill>
                            <a:srgbClr val="0D457B"/>
                          </a:solidFill>
                        </a:rPr>
                        <a:t>–</a:t>
                      </a:r>
                      <a:r>
                        <a:rPr lang="de-DE" sz="900" b="0" dirty="0">
                          <a:solidFill>
                            <a:srgbClr val="0D457B"/>
                          </a:solidFill>
                        </a:rPr>
                        <a:t> 13:00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dirty="0">
                          <a:solidFill>
                            <a:schemeClr val="tx1"/>
                          </a:solidFill>
                        </a:rPr>
                        <a:t>Lunch Break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8759847"/>
                  </a:ext>
                </a:extLst>
              </a:tr>
              <a:tr h="294932">
                <a:tc>
                  <a:txBody>
                    <a:bodyPr/>
                    <a:lstStyle/>
                    <a:p>
                      <a:endParaRPr lang="de-DE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 b="0" dirty="0">
                          <a:solidFill>
                            <a:srgbClr val="0D457B"/>
                          </a:solidFill>
                        </a:rPr>
                        <a:t>13:00 – 13:20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</a:rPr>
                        <a:t>Sander Bossier</a:t>
                      </a:r>
                    </a:p>
                    <a:p>
                      <a:r>
                        <a:rPr lang="en-US" sz="600" b="0" i="0" dirty="0">
                          <a:solidFill>
                            <a:schemeClr val="tx1"/>
                          </a:solidFill>
                        </a:rPr>
                        <a:t>Plasma Catalytic CO2-Splitting: How Material Parameters Influence Conversion – The </a:t>
                      </a:r>
                      <a:r>
                        <a:rPr lang="en-US" sz="600" b="0" i="0" dirty="0" err="1">
                          <a:solidFill>
                            <a:schemeClr val="tx1"/>
                          </a:solidFill>
                        </a:rPr>
                        <a:t>PlasMaCatDESIGN</a:t>
                      </a:r>
                      <a:r>
                        <a:rPr lang="en-US" sz="600" b="0" i="0" dirty="0">
                          <a:solidFill>
                            <a:schemeClr val="tx1"/>
                          </a:solidFill>
                        </a:rPr>
                        <a:t> Project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78054701"/>
                  </a:ext>
                </a:extLst>
              </a:tr>
              <a:tr h="294932">
                <a:tc>
                  <a:txBody>
                    <a:bodyPr/>
                    <a:lstStyle/>
                    <a:p>
                      <a:endParaRPr lang="de-DE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 b="0" dirty="0">
                          <a:solidFill>
                            <a:srgbClr val="0D457B"/>
                          </a:solidFill>
                        </a:rPr>
                        <a:t>13:20 – 13:40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</a:rPr>
                        <a:t>Eva Andres Marcos</a:t>
                      </a:r>
                    </a:p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 i="0" dirty="0">
                          <a:solidFill>
                            <a:schemeClr val="tx1"/>
                          </a:solidFill>
                        </a:rPr>
                        <a:t>Direct conversion of Syngas/DME mixtures into acetone based on a tandem catalysis approach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35519201"/>
                  </a:ext>
                </a:extLst>
              </a:tr>
              <a:tr h="380308">
                <a:tc>
                  <a:txBody>
                    <a:bodyPr/>
                    <a:lstStyle/>
                    <a:p>
                      <a:endParaRPr lang="de-DE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 b="0" dirty="0">
                          <a:solidFill>
                            <a:srgbClr val="0D457B"/>
                          </a:solidFill>
                        </a:rPr>
                        <a:t>13:40 – 14:00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</a:rPr>
                        <a:t>Wilson </a:t>
                      </a:r>
                      <a:r>
                        <a:rPr lang="en-US" sz="900" b="0" i="0" dirty="0" err="1">
                          <a:solidFill>
                            <a:schemeClr val="tx1"/>
                          </a:solidFill>
                        </a:rPr>
                        <a:t>Albeiro</a:t>
                      </a:r>
                      <a:r>
                        <a:rPr lang="en-US" sz="900" b="0" i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0" i="0" dirty="0" err="1">
                          <a:solidFill>
                            <a:schemeClr val="tx1"/>
                          </a:solidFill>
                        </a:rPr>
                        <a:t>Henao</a:t>
                      </a:r>
                      <a:r>
                        <a:rPr lang="en-US" sz="900" b="0" i="0" dirty="0">
                          <a:solidFill>
                            <a:schemeClr val="tx1"/>
                          </a:solidFill>
                        </a:rPr>
                        <a:t> Sierra</a:t>
                      </a:r>
                    </a:p>
                    <a:p>
                      <a:r>
                        <a:rPr lang="en-US" sz="600" b="0" i="0" dirty="0">
                          <a:solidFill>
                            <a:schemeClr val="tx1"/>
                          </a:solidFill>
                        </a:rPr>
                        <a:t>STRUCTURAL EVOLUTION OF MULTIMETALLIC OXO-CLUSTERS STABILIZED WITHIN A MICROPOROUS SILICA MATRIX DURING OXIDATIVE THERMAL ACTIVATION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83730"/>
                  </a:ext>
                </a:extLst>
              </a:tr>
              <a:tr h="209557">
                <a:tc gridSpan="2">
                  <a:txBody>
                    <a:bodyPr/>
                    <a:lstStyle/>
                    <a:p>
                      <a:pPr marL="0" marR="0" lvl="0" indent="0" algn="r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D457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14:00 </a:t>
                      </a:r>
                      <a:r>
                        <a:rPr lang="de-DE" sz="900" b="0" baseline="0" dirty="0">
                          <a:solidFill>
                            <a:srgbClr val="0D457B"/>
                          </a:solidFill>
                        </a:rPr>
                        <a:t>–</a:t>
                      </a:r>
                      <a:r>
                        <a:rPr kumimoji="0" lang="de-DE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D457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14:20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</a:rPr>
                        <a:t>María Elena Martínez </a:t>
                      </a:r>
                      <a:r>
                        <a:rPr lang="en-US" sz="900" b="0" i="0" dirty="0" err="1">
                          <a:solidFill>
                            <a:schemeClr val="tx1"/>
                          </a:solidFill>
                        </a:rPr>
                        <a:t>Monje</a:t>
                      </a:r>
                      <a:endParaRPr lang="en-US" sz="900" b="0" i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600" b="0" i="0" dirty="0">
                          <a:solidFill>
                            <a:schemeClr val="tx1"/>
                          </a:solidFill>
                        </a:rPr>
                        <a:t>Understanding the bimetallic synergism in Mn-Mo nitride catalysts for the selective acetonitrile formation from syngas and NH3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91264435"/>
                  </a:ext>
                </a:extLst>
              </a:tr>
              <a:tr h="302694">
                <a:tc>
                  <a:txBody>
                    <a:bodyPr/>
                    <a:lstStyle/>
                    <a:p>
                      <a:endParaRPr lang="de-DE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 b="0" dirty="0">
                          <a:solidFill>
                            <a:srgbClr val="0D457B"/>
                          </a:solidFill>
                        </a:rPr>
                        <a:t>14:40 – 15:00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</a:rPr>
                        <a:t>Elisabetta Maria </a:t>
                      </a:r>
                      <a:r>
                        <a:rPr lang="en-US" sz="900" b="0" i="0" dirty="0" err="1">
                          <a:solidFill>
                            <a:schemeClr val="tx1"/>
                          </a:solidFill>
                        </a:rPr>
                        <a:t>Cepollaro</a:t>
                      </a:r>
                      <a:endParaRPr lang="en-US" sz="900" b="0" i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700" b="0" i="0" dirty="0">
                          <a:solidFill>
                            <a:schemeClr val="tx1"/>
                          </a:solidFill>
                        </a:rPr>
                        <a:t>Copper Exchanged 3D-printed Geopolymer/ZSM-5 as Structured Catalysts for De-NOx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67639398"/>
                  </a:ext>
                </a:extLst>
              </a:tr>
              <a:tr h="302694">
                <a:tc>
                  <a:txBody>
                    <a:bodyPr/>
                    <a:lstStyle/>
                    <a:p>
                      <a:endParaRPr lang="de-DE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900" b="0" dirty="0">
                          <a:solidFill>
                            <a:srgbClr val="0D457B"/>
                          </a:solidFill>
                        </a:rPr>
                        <a:t>15:20 – 15:40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tx1"/>
                          </a:solidFill>
                        </a:rPr>
                        <a:t>Erik </a:t>
                      </a:r>
                      <a:r>
                        <a:rPr lang="en-US" sz="900" b="0" i="0" dirty="0" err="1">
                          <a:solidFill>
                            <a:schemeClr val="tx1"/>
                          </a:solidFill>
                        </a:rPr>
                        <a:t>Wimmer</a:t>
                      </a:r>
                      <a:endParaRPr lang="en-US" sz="900" b="0" i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700" b="0" i="0" dirty="0">
                          <a:solidFill>
                            <a:schemeClr val="tx1"/>
                          </a:solidFill>
                        </a:rPr>
                        <a:t>To be announced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49916661"/>
                  </a:ext>
                </a:extLst>
              </a:tr>
              <a:tr h="248364">
                <a:tc gridSpan="2">
                  <a:txBody>
                    <a:bodyPr/>
                    <a:lstStyle/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D457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15:40 </a:t>
                      </a:r>
                      <a:r>
                        <a:rPr lang="de-DE" sz="900" b="0" baseline="0" dirty="0">
                          <a:solidFill>
                            <a:srgbClr val="0D457B"/>
                          </a:solidFill>
                        </a:rPr>
                        <a:t>–</a:t>
                      </a:r>
                      <a:r>
                        <a:rPr kumimoji="0" lang="de-DE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D457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16:00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i="0" dirty="0">
                          <a:solidFill>
                            <a:schemeClr val="tx1"/>
                          </a:solidFill>
                        </a:rPr>
                        <a:t>Coffee Break</a:t>
                      </a:r>
                      <a:endParaRPr lang="es-ES" i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6799529"/>
                  </a:ext>
                </a:extLst>
              </a:tr>
              <a:tr h="248364">
                <a:tc gridSpan="2">
                  <a:txBody>
                    <a:bodyPr/>
                    <a:lstStyle/>
                    <a:p>
                      <a:pPr marL="0" marR="0" lvl="0" indent="0" algn="r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0" dirty="0">
                          <a:solidFill>
                            <a:srgbClr val="0D457B"/>
                          </a:solidFill>
                        </a:rPr>
                        <a:t>16:00 – 16:20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Faeze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Tari</a:t>
                      </a:r>
                    </a:p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Selective-Hydrogenation of Alkynes using Pd-Based Catalysts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93666512"/>
                  </a:ext>
                </a:extLst>
              </a:tr>
              <a:tr h="248364">
                <a:tc gridSpan="2">
                  <a:txBody>
                    <a:bodyPr/>
                    <a:lstStyle/>
                    <a:p>
                      <a:pPr marL="0" marR="0" lvl="0" indent="0" algn="r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0" dirty="0">
                          <a:solidFill>
                            <a:srgbClr val="0D457B"/>
                          </a:solidFill>
                        </a:rPr>
                        <a:t>16:20 – 16:40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Marcos García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Farpón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(Sub)-nm bimetallic clusters assembled from atomically dispersed metal centers as methane dry reforming catalysts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69448144"/>
                  </a:ext>
                </a:extLst>
              </a:tr>
              <a:tr h="248364">
                <a:tc gridSpan="2">
                  <a:txBody>
                    <a:bodyPr/>
                    <a:lstStyle/>
                    <a:p>
                      <a:pPr marL="0" marR="0" lvl="0" indent="0" algn="r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0" dirty="0">
                          <a:solidFill>
                            <a:srgbClr val="0D457B"/>
                          </a:solidFill>
                        </a:rPr>
                        <a:t>16:40 – 17:00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0" i="0" dirty="0" err="1">
                          <a:solidFill>
                            <a:schemeClr val="tx1"/>
                          </a:solidFill>
                        </a:rPr>
                        <a:t>Wouter</a:t>
                      </a:r>
                      <a:r>
                        <a:rPr lang="en-US" sz="900" b="0" i="0" dirty="0">
                          <a:solidFill>
                            <a:schemeClr val="tx1"/>
                          </a:solidFill>
                        </a:rPr>
                        <a:t> Van </a:t>
                      </a:r>
                      <a:r>
                        <a:rPr lang="en-US" sz="900" b="0" i="0" dirty="0" err="1">
                          <a:solidFill>
                            <a:schemeClr val="tx1"/>
                          </a:solidFill>
                        </a:rPr>
                        <a:t>Hoey</a:t>
                      </a:r>
                      <a:endParaRPr lang="en-US" sz="900" b="0" i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700" b="0" i="0" dirty="0">
                          <a:solidFill>
                            <a:schemeClr val="tx1"/>
                          </a:solidFill>
                        </a:rPr>
                        <a:t>Sustainable Reduction Of Nitrobenzene Compounds In Water Via In-Situ Hydrogen Gas Production</a:t>
                      </a:r>
                    </a:p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11691533"/>
                  </a:ext>
                </a:extLst>
              </a:tr>
              <a:tr h="248364">
                <a:tc gridSpan="2">
                  <a:txBody>
                    <a:bodyPr/>
                    <a:lstStyle/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457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17:00 </a:t>
                      </a:r>
                      <a:r>
                        <a:rPr lang="de-DE" sz="900" b="0" baseline="0" dirty="0" smtClean="0">
                          <a:solidFill>
                            <a:srgbClr val="0D457B"/>
                          </a:solidFill>
                        </a:rPr>
                        <a:t>–</a:t>
                      </a:r>
                      <a:r>
                        <a:rPr kumimoji="0" lang="de-DE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457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17:20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400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dirty="0" smtClean="0">
                          <a:solidFill>
                            <a:schemeClr val="tx1"/>
                          </a:solidFill>
                        </a:rPr>
                        <a:t>Discussion and Vote of the new ENMIX YR </a:t>
                      </a:r>
                      <a:r>
                        <a:rPr lang="en-US" sz="900" b="1" i="0" noProof="0" dirty="0" smtClean="0">
                          <a:solidFill>
                            <a:schemeClr val="tx1"/>
                          </a:solidFill>
                        </a:rPr>
                        <a:t>Presidents</a:t>
                      </a:r>
                      <a:endParaRPr lang="es-ES" sz="900" i="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751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17705" y="819037"/>
            <a:ext cx="3306281" cy="466790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800" dirty="0">
                <a:latin typeface="Arial "/>
                <a:ea typeface="Verdana" panose="020B0604030504040204" pitchFamily="34" charset="0"/>
              </a:rPr>
              <a:t>Follow this link:</a:t>
            </a:r>
          </a:p>
          <a:p>
            <a:pPr marL="268288" indent="0">
              <a:buNone/>
            </a:pPr>
            <a:r>
              <a:rPr lang="en-GB" sz="800" dirty="0">
                <a:latin typeface="Arial "/>
                <a:ea typeface="Verdana" panose="020B0604030504040204" pitchFamily="34" charset="0"/>
                <a:hlinkClick r:id="rId2"/>
              </a:rPr>
              <a:t>https://ki-ljubljana.webex.com/ki-ljubljana/j.php?MTID=m0c94d1f06fe5b14d8d604f962d180598</a:t>
            </a:r>
            <a:endParaRPr lang="en-GB" sz="800" dirty="0">
              <a:latin typeface="Arial "/>
              <a:ea typeface="Verdana" panose="020B0604030504040204" pitchFamily="34" charset="0"/>
            </a:endParaRPr>
          </a:p>
          <a:p>
            <a:pPr marL="268288" indent="0">
              <a:buNone/>
            </a:pPr>
            <a:endParaRPr lang="en-GB" sz="800" dirty="0">
              <a:latin typeface="Arial "/>
              <a:ea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800" dirty="0">
                <a:latin typeface="Arial "/>
                <a:ea typeface="Verdana" panose="020B0604030504040204" pitchFamily="34" charset="0"/>
              </a:rPr>
              <a:t>And enter:</a:t>
            </a:r>
          </a:p>
          <a:p>
            <a:pPr marL="268288" indent="0">
              <a:buNone/>
            </a:pPr>
            <a:r>
              <a:rPr lang="en-GB" sz="800" dirty="0">
                <a:latin typeface="Arial "/>
                <a:ea typeface="Verdana" panose="020B0604030504040204" pitchFamily="34" charset="0"/>
              </a:rPr>
              <a:t>Meeting number:	2732 111 9863</a:t>
            </a:r>
          </a:p>
          <a:p>
            <a:pPr marL="268288" indent="0">
              <a:buNone/>
            </a:pPr>
            <a:r>
              <a:rPr lang="en-GB" sz="800" dirty="0">
                <a:latin typeface="Arial "/>
                <a:ea typeface="Verdana" panose="020B0604030504040204" pitchFamily="34" charset="0"/>
              </a:rPr>
              <a:t>Password:	EVhjsCz4c54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800" dirty="0">
              <a:latin typeface="Arial "/>
              <a:ea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800" dirty="0">
              <a:latin typeface="Arial "/>
              <a:ea typeface="Verdana" panose="020B0604030504040204" pitchFamily="34" charset="0"/>
            </a:endParaRPr>
          </a:p>
          <a:p>
            <a:pPr marL="268288" indent="0">
              <a:buNone/>
            </a:pPr>
            <a:endParaRPr lang="en-US" sz="1050" dirty="0">
              <a:latin typeface="Arial 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800" dirty="0">
              <a:latin typeface="Arial "/>
              <a:ea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9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de-DE" sz="900" dirty="0"/>
          </a:p>
        </p:txBody>
      </p:sp>
      <p:cxnSp>
        <p:nvCxnSpPr>
          <p:cNvPr id="5" name="Gerader Verbinder 4"/>
          <p:cNvCxnSpPr/>
          <p:nvPr/>
        </p:nvCxnSpPr>
        <p:spPr>
          <a:xfrm>
            <a:off x="1930171" y="6372000"/>
            <a:ext cx="298800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396000" y="754991"/>
            <a:ext cx="1243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D457B"/>
                </a:solidFill>
                <a:latin typeface="+mj-lt"/>
                <a:ea typeface="Verdana" panose="020B0604030504040204" pitchFamily="34" charset="0"/>
              </a:rPr>
              <a:t>access data</a:t>
            </a:r>
          </a:p>
        </p:txBody>
      </p:sp>
      <p:sp>
        <p:nvSpPr>
          <p:cNvPr id="6" name="Textfeld 6">
            <a:extLst>
              <a:ext uri="{FF2B5EF4-FFF2-40B4-BE49-F238E27FC236}">
                <a16:creationId xmlns="" xmlns:a16="http://schemas.microsoft.com/office/drawing/2014/main" id="{88C3FAA4-7348-4D88-99F1-DF762B32A1D0}"/>
              </a:ext>
            </a:extLst>
          </p:cNvPr>
          <p:cNvSpPr txBox="1"/>
          <p:nvPr/>
        </p:nvSpPr>
        <p:spPr>
          <a:xfrm>
            <a:off x="1875797" y="5513973"/>
            <a:ext cx="3391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+mj-lt"/>
                <a:ea typeface="Verdana" panose="020B0604030504040204" pitchFamily="34" charset="0"/>
              </a:rPr>
              <a:t>Contact</a:t>
            </a:r>
            <a:r>
              <a:rPr lang="de-DE" sz="800" b="1" dirty="0">
                <a:latin typeface="+mj-lt"/>
                <a:ea typeface="Verdana" panose="020B0604030504040204" pitchFamily="34" charset="0"/>
              </a:rPr>
              <a:t>:</a:t>
            </a:r>
          </a:p>
          <a:p>
            <a:r>
              <a:rPr lang="de-DE" sz="800" dirty="0">
                <a:latin typeface="+mj-lt"/>
                <a:ea typeface="Verdana" panose="020B0604030504040204" pitchFamily="34" charset="0"/>
              </a:rPr>
              <a:t>Janez Volavšek</a:t>
            </a:r>
          </a:p>
          <a:p>
            <a:r>
              <a:rPr lang="de-DE" sz="800" dirty="0">
                <a:latin typeface="+mj-lt"/>
                <a:ea typeface="Verdana" panose="020B0604030504040204" pitchFamily="34" charset="0"/>
              </a:rPr>
              <a:t>Janez.Volavsek@ki.si</a:t>
            </a:r>
          </a:p>
          <a:p>
            <a:endParaRPr lang="de-DE" sz="800" dirty="0">
              <a:latin typeface="+mj-lt"/>
              <a:ea typeface="Verdana" panose="020B0604030504040204" pitchFamily="34" charset="0"/>
            </a:endParaRPr>
          </a:p>
          <a:p>
            <a:r>
              <a:rPr lang="de-DE" sz="800" dirty="0">
                <a:latin typeface="+mj-lt"/>
                <a:ea typeface="Verdana" panose="020B0604030504040204" pitchFamily="34" charset="0"/>
              </a:rPr>
              <a:t>Juan José Villora-Picó</a:t>
            </a:r>
          </a:p>
          <a:p>
            <a:r>
              <a:rPr lang="de-DE" sz="800" dirty="0">
                <a:latin typeface="+mj-lt"/>
                <a:ea typeface="Verdana" panose="020B0604030504040204" pitchFamily="34" charset="0"/>
              </a:rPr>
              <a:t>jj.villora@ua.es</a:t>
            </a:r>
            <a:r>
              <a:rPr lang="de-DE" sz="800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         	 </a:t>
            </a:r>
            <a:r>
              <a:rPr lang="de-DE" sz="800" dirty="0">
                <a:latin typeface="+mj-lt"/>
                <a:ea typeface="Cambria" panose="02040503050406030204" pitchFamily="18" charset="0"/>
              </a:rPr>
              <a:t>www.enmix.org</a:t>
            </a:r>
            <a:endParaRPr lang="de-DE" sz="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50698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1238</TotalTime>
  <Words>315</Words>
  <Application>Microsoft Office PowerPoint</Application>
  <PresentationFormat>Custom</PresentationFormat>
  <Paragraphs>81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Dorothea Häussermann</dc:creator>
  <cp:lastModifiedBy>Janez Volavšek</cp:lastModifiedBy>
  <cp:revision>125</cp:revision>
  <cp:lastPrinted>2020-10-02T15:40:53Z</cp:lastPrinted>
  <dcterms:created xsi:type="dcterms:W3CDTF">2018-11-12T15:04:21Z</dcterms:created>
  <dcterms:modified xsi:type="dcterms:W3CDTF">2021-11-24T12:44:44Z</dcterms:modified>
</cp:coreProperties>
</file>