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5"/>
  </p:sldMasterIdLst>
  <p:notesMasterIdLst>
    <p:notesMasterId r:id="rId8"/>
  </p:notesMasterIdLst>
  <p:handoutMasterIdLst>
    <p:handoutMasterId r:id="rId9"/>
  </p:handoutMasterIdLst>
  <p:sldIdLst>
    <p:sldId id="256" r:id="rId6"/>
    <p:sldId id="257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A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74" autoAdjust="0"/>
    <p:restoredTop sz="94660"/>
  </p:normalViewPr>
  <p:slideViewPr>
    <p:cSldViewPr>
      <p:cViewPr varScale="1">
        <p:scale>
          <a:sx n="69" d="100"/>
          <a:sy n="69" d="100"/>
        </p:scale>
        <p:origin x="138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752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0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C6CC3C9-E459-46F2-9158-C235740A2405}" type="datetimeFigureOut">
              <a:rPr lang="sl-SI"/>
              <a:pPr>
                <a:defRPr/>
              </a:pPr>
              <a:t>14. 04. 2021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59E1419-53C5-4C26-8E98-695245505E9E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0F69782A-C102-403F-ABE8-B02FF073AE93}" type="datetimeFigureOut">
              <a:rPr lang="sl-SI"/>
              <a:pPr>
                <a:defRPr/>
              </a:pPr>
              <a:t>14. 04. 2021</a:t>
            </a:fld>
            <a:endParaRPr lang="sl-S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l-SI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sl-SI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6835140-BA30-4471-AF3D-4B6A81433EE3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Danijel\Pictures\Logotipi in sheme\UM\UM.SI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863" y="171450"/>
            <a:ext cx="2016125" cy="1179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31640" y="1320800"/>
            <a:ext cx="6696744" cy="2684264"/>
          </a:xfrm>
        </p:spPr>
        <p:txBody>
          <a:bodyPr anchor="b"/>
          <a:lstStyle>
            <a:lvl1pPr algn="r">
              <a:defRPr sz="4400">
                <a:latin typeface="Calibri" pitchFamily="34" charset="0"/>
              </a:defRPr>
            </a:lvl1pPr>
          </a:lstStyle>
          <a:p>
            <a:pPr lvl="0"/>
            <a:r>
              <a:rPr lang="sl-SI" noProof="0" smtClean="0"/>
              <a:t>Uredite slog naslova matrice</a:t>
            </a:r>
            <a:endParaRPr lang="en-GB" noProof="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640" y="4221088"/>
            <a:ext cx="6688832" cy="1727845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>
                <a:latin typeface="Calibri" pitchFamily="34" charset="0"/>
              </a:defRPr>
            </a:lvl1pPr>
          </a:lstStyle>
          <a:p>
            <a:pPr lvl="0"/>
            <a:r>
              <a:rPr lang="sl-SI" noProof="0" smtClean="0"/>
              <a:t>Uredite slog podnaslova matrice</a:t>
            </a:r>
            <a:endParaRPr lang="en-GB" noProof="0" smtClean="0"/>
          </a:p>
        </p:txBody>
      </p:sp>
    </p:spTree>
    <p:extLst>
      <p:ext uri="{BB962C8B-B14F-4D97-AF65-F5344CB8AC3E}">
        <p14:creationId xmlns:p14="http://schemas.microsoft.com/office/powerpoint/2010/main" val="420098641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4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77240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162925" y="6381750"/>
            <a:ext cx="898525" cy="3921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2400">
                <a:solidFill>
                  <a:srgbClr val="006A8E"/>
                </a:solidFill>
                <a:latin typeface="Calibri" panose="020F0502020204030204" pitchFamily="34" charset="0"/>
              </a:defRPr>
            </a:lvl1pPr>
          </a:lstStyle>
          <a:p>
            <a:fld id="{DD153307-48B2-4937-9778-A7A17894A4CE}" type="slidenum">
              <a:rPr lang="en-US" altLang="sl-SI"/>
              <a:pPr/>
              <a:t>‹#›</a:t>
            </a:fld>
            <a:endParaRPr lang="en-US" altLang="sl-SI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0"/>
            <a:ext cx="8207375" cy="468313"/>
          </a:xfrm>
          <a:prstGeom prst="rect">
            <a:avLst/>
          </a:prstGeom>
          <a:solidFill>
            <a:srgbClr val="006A8E"/>
          </a:solidFill>
        </p:spPr>
        <p:txBody>
          <a:bodyPr vert="horz" lIns="91440" tIns="45720" rIns="91440" bIns="45720" rtlCol="0" anchor="ctr"/>
          <a:lstStyle>
            <a:lvl1pPr algn="l">
              <a:defRPr sz="2400" smtClean="0">
                <a:solidFill>
                  <a:schemeClr val="bg1"/>
                </a:solidFill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Naslov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423186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77240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64446361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76672"/>
            <a:ext cx="8153400" cy="1047328"/>
          </a:xfrm>
        </p:spPr>
        <p:txBody>
          <a:bodyPr/>
          <a:lstStyle>
            <a:lvl1pPr>
              <a:defRPr sz="44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28800"/>
            <a:ext cx="381000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28800"/>
            <a:ext cx="381000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162925" y="6381750"/>
            <a:ext cx="898525" cy="3921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2000">
                <a:solidFill>
                  <a:srgbClr val="006A8E"/>
                </a:solidFill>
                <a:latin typeface="Calibri" panose="020F0502020204030204" pitchFamily="34" charset="0"/>
              </a:defRPr>
            </a:lvl1pPr>
          </a:lstStyle>
          <a:p>
            <a:fld id="{113E6D57-1E16-40DA-BA87-48C153CB6AA8}" type="slidenum">
              <a:rPr lang="en-US" altLang="sl-SI"/>
              <a:pPr/>
              <a:t>‹#›</a:t>
            </a:fld>
            <a:endParaRPr lang="en-US" altLang="sl-SI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0"/>
            <a:ext cx="8207375" cy="468313"/>
          </a:xfrm>
          <a:prstGeom prst="rect">
            <a:avLst/>
          </a:prstGeom>
          <a:solidFill>
            <a:srgbClr val="006A8E"/>
          </a:solidFill>
        </p:spPr>
        <p:txBody>
          <a:bodyPr vert="horz" lIns="91440" tIns="45720" rIns="91440" bIns="45720" rtlCol="0" anchor="ctr"/>
          <a:lstStyle>
            <a:lvl1pPr algn="l">
              <a:defRPr sz="2400" smtClean="0">
                <a:solidFill>
                  <a:schemeClr val="bg1"/>
                </a:solidFill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Naslov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263796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76672"/>
            <a:ext cx="8153400" cy="1047328"/>
          </a:xfrm>
        </p:spPr>
        <p:txBody>
          <a:bodyPr/>
          <a:lstStyle>
            <a:lvl1pPr>
              <a:defRPr sz="44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28800"/>
            <a:ext cx="381000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28800"/>
            <a:ext cx="381000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555164687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76672"/>
            <a:ext cx="8153400" cy="1047328"/>
          </a:xfrm>
        </p:spPr>
        <p:txBody>
          <a:bodyPr/>
          <a:lstStyle>
            <a:lvl1pPr>
              <a:defRPr sz="44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162925" y="6381750"/>
            <a:ext cx="898525" cy="3921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2400">
                <a:solidFill>
                  <a:srgbClr val="006A8E"/>
                </a:solidFill>
                <a:latin typeface="Calibri" panose="020F0502020204030204" pitchFamily="34" charset="0"/>
              </a:defRPr>
            </a:lvl1pPr>
          </a:lstStyle>
          <a:p>
            <a:fld id="{67583DA6-5C82-461D-8F3B-A74DCD95B3AC}" type="slidenum">
              <a:rPr lang="en-US" altLang="sl-SI"/>
              <a:pPr/>
              <a:t>‹#›</a:t>
            </a:fld>
            <a:endParaRPr lang="en-US" alt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0"/>
            <a:ext cx="8283575" cy="468313"/>
          </a:xfrm>
          <a:prstGeom prst="rect">
            <a:avLst/>
          </a:prstGeom>
          <a:solidFill>
            <a:srgbClr val="006A8E"/>
          </a:solidFill>
        </p:spPr>
        <p:txBody>
          <a:bodyPr vert="horz" lIns="91440" tIns="45720" rIns="91440" bIns="45720" rtlCol="0" anchor="ctr"/>
          <a:lstStyle>
            <a:lvl1pPr algn="l">
              <a:defRPr sz="2400" smtClean="0">
                <a:solidFill>
                  <a:schemeClr val="bg1"/>
                </a:solidFill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Naslov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527639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76672"/>
            <a:ext cx="8153400" cy="1047328"/>
          </a:xfrm>
        </p:spPr>
        <p:txBody>
          <a:bodyPr/>
          <a:lstStyle>
            <a:lvl1pPr>
              <a:defRPr sz="44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10083355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76491806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476250"/>
            <a:ext cx="8153400" cy="1047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4C4C4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 smtClean="0"/>
              <a:t>Naslov strani</a:t>
            </a:r>
            <a:endParaRPr lang="en-GB" altLang="sl-SI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28775"/>
            <a:ext cx="7772400" cy="4392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4C4C4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 smtClean="0"/>
              <a:t>Tekst</a:t>
            </a:r>
            <a:endParaRPr lang="en-US" altLang="sl-SI" smtClean="0"/>
          </a:p>
          <a:p>
            <a:pPr lvl="1"/>
            <a:r>
              <a:rPr lang="sl-SI" altLang="sl-SI" smtClean="0"/>
              <a:t>Druga raven</a:t>
            </a:r>
            <a:endParaRPr lang="en-US" altLang="sl-SI" smtClean="0"/>
          </a:p>
          <a:p>
            <a:pPr lvl="2"/>
            <a:r>
              <a:rPr lang="sl-SI" altLang="sl-SI" smtClean="0"/>
              <a:t>Tretja raven</a:t>
            </a:r>
            <a:endParaRPr lang="en-US" altLang="sl-SI" smtClean="0"/>
          </a:p>
          <a:p>
            <a:pPr lvl="3"/>
            <a:r>
              <a:rPr lang="sl-SI" altLang="sl-SI" smtClean="0"/>
              <a:t>Četrta raven</a:t>
            </a:r>
            <a:endParaRPr lang="en-US" altLang="sl-SI" smtClean="0"/>
          </a:p>
          <a:p>
            <a:pPr lvl="4"/>
            <a:r>
              <a:rPr lang="sl-SI" altLang="sl-SI" smtClean="0"/>
              <a:t>Peta raven</a:t>
            </a:r>
            <a:endParaRPr lang="en-GB" altLang="sl-SI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1" r:id="rId3"/>
    <p:sldLayoutId id="2147483687" r:id="rId4"/>
    <p:sldLayoutId id="2147483682" r:id="rId5"/>
    <p:sldLayoutId id="2147483688" r:id="rId6"/>
    <p:sldLayoutId id="2147483683" r:id="rId7"/>
    <p:sldLayoutId id="2147483684" r:id="rId8"/>
  </p:sldLayoutIdLst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 bldLvl="2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dt="0"/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anose="020F050202020403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anose="020F050202020403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anose="020F050202020403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anose="020F050202020403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Font typeface="Wingdings" panose="05000000000000000000" pitchFamily="2" charset="2"/>
        <a:buChar char="n"/>
        <a:defRPr sz="32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Font typeface="Wingdings" panose="05000000000000000000" pitchFamily="2" charset="2"/>
        <a:buChar char="§"/>
        <a:defRPr sz="2800">
          <a:solidFill>
            <a:schemeClr val="tx1"/>
          </a:solidFill>
          <a:latin typeface="Calibri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Font typeface="Wingdings" panose="05000000000000000000" pitchFamily="2" charset="2"/>
        <a:buChar char="§"/>
        <a:defRPr sz="2400">
          <a:solidFill>
            <a:schemeClr val="tx1"/>
          </a:solidFill>
          <a:latin typeface="Calibri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/>
          </p:nvPr>
        </p:nvSpPr>
        <p:spPr>
          <a:xfrm>
            <a:off x="1331913" y="1320800"/>
            <a:ext cx="6696075" cy="2684463"/>
          </a:xfrm>
        </p:spPr>
        <p:txBody>
          <a:bodyPr/>
          <a:lstStyle/>
          <a:p>
            <a:endParaRPr lang="sl-SI" altLang="sl-SI" smtClean="0"/>
          </a:p>
        </p:txBody>
      </p:sp>
      <p:sp>
        <p:nvSpPr>
          <p:cNvPr id="6147" name="Subtitle 2"/>
          <p:cNvSpPr>
            <a:spLocks noGrp="1"/>
          </p:cNvSpPr>
          <p:nvPr>
            <p:ph type="subTitle" idx="1"/>
          </p:nvPr>
        </p:nvSpPr>
        <p:spPr>
          <a:xfrm>
            <a:off x="1331913" y="4221163"/>
            <a:ext cx="6688137" cy="1727200"/>
          </a:xfrm>
        </p:spPr>
        <p:txBody>
          <a:bodyPr/>
          <a:lstStyle/>
          <a:p>
            <a:endParaRPr lang="sl-SI" altLang="sl-SI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ontent Placeholder 1"/>
          <p:cNvSpPr>
            <a:spLocks noGrp="1"/>
          </p:cNvSpPr>
          <p:nvPr>
            <p:ph idx="4294967295"/>
          </p:nvPr>
        </p:nvSpPr>
        <p:spPr>
          <a:xfrm>
            <a:off x="685800" y="1628775"/>
            <a:ext cx="7772400" cy="4608513"/>
          </a:xfrm>
        </p:spPr>
        <p:txBody>
          <a:bodyPr/>
          <a:lstStyle/>
          <a:p>
            <a:endParaRPr lang="sl-SI" altLang="sl-SI" smtClean="0"/>
          </a:p>
        </p:txBody>
      </p:sp>
      <p:sp>
        <p:nvSpPr>
          <p:cNvPr id="7171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 altLang="sl-SI" smtClean="0"/>
          </a:p>
        </p:txBody>
      </p:sp>
      <p:sp>
        <p:nvSpPr>
          <p:cNvPr id="7172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sl-SI">
                <a:solidFill>
                  <a:schemeClr val="bg1"/>
                </a:solidFill>
                <a:latin typeface="Calibri" panose="020F0502020204030204" pitchFamily="34" charset="0"/>
              </a:rPr>
              <a:t>Naslov</a:t>
            </a:r>
          </a:p>
        </p:txBody>
      </p:sp>
      <p:sp>
        <p:nvSpPr>
          <p:cNvPr id="7173" name="Slide Number Placeholder 4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805A757-49D6-4CA2-B445-E3299E14BBB6}" type="slidenum">
              <a:rPr lang="en-US" altLang="sl-SI">
                <a:solidFill>
                  <a:srgbClr val="006A8E"/>
                </a:solidFill>
                <a:latin typeface="Calibri" panose="020F0502020204030204" pitchFamily="34" charset="0"/>
              </a:rPr>
              <a:pPr eaLnBrk="1" hangingPunct="1"/>
              <a:t>2</a:t>
            </a:fld>
            <a:endParaRPr lang="en-US" altLang="sl-SI">
              <a:solidFill>
                <a:srgbClr val="006A8E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M.SI">
  <a:themeElements>
    <a:clrScheme name="FG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FG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FG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G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G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G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G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G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G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1652B3429884E43B50DC1D9CC617B16" ma:contentTypeVersion="1" ma:contentTypeDescription="Ustvari nov dokument." ma:contentTypeScope="" ma:versionID="ca4a210f81367fef28119f7549b8e976">
  <xsd:schema xmlns:xsd="http://www.w3.org/2001/XMLSchema" xmlns:xs="http://www.w3.org/2001/XMLSchema" xmlns:p="http://schemas.microsoft.com/office/2006/metadata/properties" xmlns:ns1="http://schemas.microsoft.com/sharepoint/v3" xmlns:ns2="c414fd7f-21c6-4d94-90e3-68400e5795fc" targetNamespace="http://schemas.microsoft.com/office/2006/metadata/properties" ma:root="true" ma:fieldsID="988354801c0f265fa3c5dd21ba8ddade" ns1:_="" ns2:_="">
    <xsd:import namespace="http://schemas.microsoft.com/sharepoint/v3"/>
    <xsd:import namespace="c414fd7f-21c6-4d94-90e3-68400e5795fc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1" nillable="true" ma:displayName="Razporejanje začetnega datuma" ma:description="" ma:hidden="true" ma:internalName="PublishingStartDate">
      <xsd:simpleType>
        <xsd:restriction base="dms:Unknown"/>
      </xsd:simpleType>
    </xsd:element>
    <xsd:element name="PublishingExpirationDate" ma:index="12" nillable="true" ma:displayName="Razporejanje končnega datuma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14fd7f-21c6-4d94-90e3-68400e5795fc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Vrednost ID-ja dokumenta" ma:description="Vrednost ID-ja dokumenta, dodeljenega temu elementu." ma:internalName="_dlc_DocId" ma:readOnly="true">
      <xsd:simpleType>
        <xsd:restriction base="dms:Text"/>
      </xsd:simpleType>
    </xsd:element>
    <xsd:element name="_dlc_DocIdUrl" ma:index="9" nillable="true" ma:displayName="ID dokumenta" ma:description="Trajna povezava do tega dokumenta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Vrsta vsebine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7301D4B5-AD0A-4D2C-8AA4-840E1A6909A3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3944BFD6-9948-417F-883F-3654707C55D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414fd7f-21c6-4d94-90e3-68400e5795f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5F9D9DB-5A9B-4785-AEB5-78FE81E7B879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CB3DF1BF-281E-4F16-9984-0D3590415E94}">
  <ds:schemaRefs>
    <ds:schemaRef ds:uri="http://schemas.openxmlformats.org/package/2006/metadata/core-properties"/>
    <ds:schemaRef ds:uri="c414fd7f-21c6-4d94-90e3-68400e5795fc"/>
    <ds:schemaRef ds:uri="http://schemas.microsoft.com/sharepoint/v3"/>
    <ds:schemaRef ds:uri="http://purl.org/dc/dcmitype/"/>
    <ds:schemaRef ds:uri="http://schemas.microsoft.com/office/2006/documentManagement/types"/>
    <ds:schemaRef ds:uri="http://purl.org/dc/elements/1.1/"/>
    <ds:schemaRef ds:uri="http://www.w3.org/XML/1998/namespace"/>
    <ds:schemaRef ds:uri="http://schemas.microsoft.com/office/2006/metadata/properties"/>
    <ds:schemaRef ds:uri="http://schemas.microsoft.com/office/infopath/2007/PartnerControl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UM.SI</Template>
  <TotalTime>37</TotalTime>
  <Words>2</Words>
  <Application>Microsoft Office PowerPoint</Application>
  <PresentationFormat>Diaprojekcija na zaslonu (4:3)</PresentationFormat>
  <Paragraphs>2</Paragraphs>
  <Slides>2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4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2</vt:i4>
      </vt:variant>
    </vt:vector>
  </HeadingPairs>
  <TitlesOfParts>
    <vt:vector size="7" baseType="lpstr">
      <vt:lpstr>Arial</vt:lpstr>
      <vt:lpstr>Calibri</vt:lpstr>
      <vt:lpstr>Wingdings</vt:lpstr>
      <vt:lpstr>Tahoma</vt:lpstr>
      <vt:lpstr>UM.SI</vt:lpstr>
      <vt:lpstr>PowerPointova predstavitev</vt:lpstr>
      <vt:lpstr>PowerPointova predstavitev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Uroš Čarman</dc:creator>
  <cp:lastModifiedBy>Uroš Čarman</cp:lastModifiedBy>
  <cp:revision>2</cp:revision>
  <dcterms:created xsi:type="dcterms:W3CDTF">2013-01-30T12:40:49Z</dcterms:created>
  <dcterms:modified xsi:type="dcterms:W3CDTF">2021-04-14T19:44:50Z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0x01010001652B3429884E43B50DC1D9CC617B16</vt:lpwstr>
  </property>
  <property fmtid="{D5CDD505-2E9C-101B-9397-08002B2CF9AE}" pid="3" name="_dlc_DocIdItemGuid">
    <vt:lpwstr>59ad8624-f773-482f-b11c-2b8ea8cb058b</vt:lpwstr>
  </property>
  <property fmtid="{D5CDD505-2E9C-101B-9397-08002B2CF9AE}" pid="4" name="_dlc_DocId">
    <vt:lpwstr>K67AKCNZ6W6Y-286-10</vt:lpwstr>
  </property>
  <property fmtid="{D5CDD505-2E9C-101B-9397-08002B2CF9AE}" pid="5" name="_dlc_DocIdUrl">
    <vt:lpwstr>http://www.um.si/CGP/FNM/_layouts/DocIdRedir.aspx?ID=K67AKCNZ6W6Y-286-10, K67AKCNZ6W6Y-286-10</vt:lpwstr>
  </property>
</Properties>
</file>