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60"/>
  </p:normalViewPr>
  <p:slideViewPr>
    <p:cSldViewPr>
      <p:cViewPr varScale="1">
        <p:scale>
          <a:sx n="69" d="100"/>
          <a:sy n="69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6CC3C9-E459-46F2-9158-C235740A2405}" type="datetimeFigureOut">
              <a:rPr lang="sl-SI"/>
              <a:pPr>
                <a:defRPr/>
              </a:pPr>
              <a:t>14. 04. 2021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9E1419-53C5-4C26-8E98-695245505E9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69782A-C102-403F-ABE8-B02FF073AE93}" type="datetimeFigureOut">
              <a:rPr lang="sl-SI"/>
              <a:pPr>
                <a:defRPr/>
              </a:pPr>
              <a:t>14. 04. 2021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835140-BA30-4471-AF3D-4B6A81433EE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nijel\Pictures\Logotipi in sheme\UM\UM.S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71450"/>
            <a:ext cx="2016125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1320800"/>
            <a:ext cx="669674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Uredite slog naslova matrice</a:t>
            </a:r>
            <a:endParaRPr lang="en-GB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221088"/>
            <a:ext cx="6688832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Uredite slog podnaslova matrice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42009864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006A8E"/>
                </a:solidFill>
                <a:latin typeface="Calibri" panose="020F0502020204030204" pitchFamily="34" charset="0"/>
              </a:defRPr>
            </a:lvl1pPr>
          </a:lstStyle>
          <a:p>
            <a:fld id="{DD153307-48B2-4937-9778-A7A17894A4CE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8207375" cy="468313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 smtClean="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Naslov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2318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444636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006A8E"/>
                </a:solidFill>
                <a:latin typeface="Calibri" panose="020F0502020204030204" pitchFamily="34" charset="0"/>
              </a:defRPr>
            </a:lvl1pPr>
          </a:lstStyle>
          <a:p>
            <a:fld id="{113E6D57-1E16-40DA-BA87-48C153CB6AA8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8207375" cy="468313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 smtClean="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Naslov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6379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516468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006A8E"/>
                </a:solidFill>
                <a:latin typeface="Calibri" panose="020F0502020204030204" pitchFamily="34" charset="0"/>
              </a:defRPr>
            </a:lvl1pPr>
          </a:lstStyle>
          <a:p>
            <a:fld id="{67583DA6-5C82-461D-8F3B-A74DCD95B3AC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8283575" cy="468313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 smtClean="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Naslov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763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008335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49180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6250"/>
            <a:ext cx="81534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Naslov strani</a:t>
            </a:r>
            <a:endParaRPr lang="en-GB" altLang="sl-SI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Tekst</a:t>
            </a:r>
            <a:endParaRPr lang="en-US" altLang="sl-SI" smtClean="0"/>
          </a:p>
          <a:p>
            <a:pPr lvl="1"/>
            <a:r>
              <a:rPr lang="sl-SI" altLang="sl-SI" smtClean="0"/>
              <a:t>Druga raven</a:t>
            </a:r>
            <a:endParaRPr lang="en-US" altLang="sl-SI" smtClean="0"/>
          </a:p>
          <a:p>
            <a:pPr lvl="2"/>
            <a:r>
              <a:rPr lang="sl-SI" altLang="sl-SI" smtClean="0"/>
              <a:t>Tretja raven</a:t>
            </a:r>
            <a:endParaRPr lang="en-US" altLang="sl-SI" smtClean="0"/>
          </a:p>
          <a:p>
            <a:pPr lvl="3"/>
            <a:r>
              <a:rPr lang="sl-SI" altLang="sl-SI" smtClean="0"/>
              <a:t>Četrta raven</a:t>
            </a:r>
            <a:endParaRPr lang="en-US" altLang="sl-SI" smtClean="0"/>
          </a:p>
          <a:p>
            <a:pPr lvl="4"/>
            <a:r>
              <a:rPr lang="sl-SI" altLang="sl-SI" smtClean="0"/>
              <a:t>Peta raven</a:t>
            </a:r>
            <a:endParaRPr lang="en-GB" altLang="sl-SI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1" r:id="rId3"/>
    <p:sldLayoutId id="2147483687" r:id="rId4"/>
    <p:sldLayoutId id="2147483682" r:id="rId5"/>
    <p:sldLayoutId id="2147483688" r:id="rId6"/>
    <p:sldLayoutId id="2147483683" r:id="rId7"/>
    <p:sldLayoutId id="2147483684" r:id="rId8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331913" y="1320800"/>
            <a:ext cx="6696075" cy="2684463"/>
          </a:xfrm>
        </p:spPr>
        <p:txBody>
          <a:bodyPr/>
          <a:lstStyle/>
          <a:p>
            <a:endParaRPr lang="sl-SI" altLang="sl-SI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331913" y="4221163"/>
            <a:ext cx="6688137" cy="1727200"/>
          </a:xfrm>
        </p:spPr>
        <p:txBody>
          <a:bodyPr/>
          <a:lstStyle/>
          <a:p>
            <a:endParaRPr lang="sl-SI" altLang="sl-SI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4294967295"/>
          </p:nvPr>
        </p:nvSpPr>
        <p:spPr>
          <a:xfrm>
            <a:off x="685800" y="1628775"/>
            <a:ext cx="7772400" cy="4608513"/>
          </a:xfrm>
        </p:spPr>
        <p:txBody>
          <a:bodyPr/>
          <a:lstStyle/>
          <a:p>
            <a:endParaRPr lang="sl-SI" altLang="sl-SI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l-SI">
                <a:solidFill>
                  <a:schemeClr val="bg1"/>
                </a:solidFill>
                <a:latin typeface="Calibri" panose="020F0502020204030204" pitchFamily="34" charset="0"/>
              </a:rPr>
              <a:t>Naslov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05A757-49D6-4CA2-B445-E3299E14BBB6}" type="slidenum">
              <a:rPr lang="en-US" altLang="sl-SI">
                <a:solidFill>
                  <a:srgbClr val="006A8E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sl-SI">
              <a:solidFill>
                <a:srgbClr val="006A8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652B3429884E43B50DC1D9CC617B16" ma:contentTypeVersion="1" ma:contentTypeDescription="Ustvari nov dokument." ma:contentTypeScope="" ma:versionID="ca4a210f81367fef28119f7549b8e976">
  <xsd:schema xmlns:xsd="http://www.w3.org/2001/XMLSchema" xmlns:xs="http://www.w3.org/2001/XMLSchema" xmlns:p="http://schemas.microsoft.com/office/2006/metadata/properties" xmlns:ns1="http://schemas.microsoft.com/sharepoint/v3" xmlns:ns2="c414fd7f-21c6-4d94-90e3-68400e5795fc" targetNamespace="http://schemas.microsoft.com/office/2006/metadata/properties" ma:root="true" ma:fieldsID="988354801c0f265fa3c5dd21ba8ddade" ns1:_="" ns2:_="">
    <xsd:import namespace="http://schemas.microsoft.com/sharepoint/v3"/>
    <xsd:import namespace="c414fd7f-21c6-4d94-90e3-68400e5795f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Razporejanje začetnega datuma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Razporejanje končnega datum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4fd7f-21c6-4d94-90e3-68400e579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rednost ID-ja dokumenta" ma:description="Vrednost ID-ja dokumenta, dodeljenega temu elementu." ma:internalName="_dlc_DocId" ma:readOnly="true">
      <xsd:simpleType>
        <xsd:restriction base="dms:Text"/>
      </xsd:simpleType>
    </xsd:element>
    <xsd:element name="_dlc_DocIdUrl" ma:index="9" nillable="true" ma:displayName="ID dokumenta" ma:description="Trajna povezava do tega dokument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301D4B5-AD0A-4D2C-8AA4-840E1A6909A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944BFD6-9948-417F-883F-3654707C55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14fd7f-21c6-4d94-90e3-68400e5795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F9D9DB-5A9B-4785-AEB5-78FE81E7B87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B3DF1BF-281E-4F16-9984-0D3590415E94}">
  <ds:schemaRefs>
    <ds:schemaRef ds:uri="http://schemas.openxmlformats.org/package/2006/metadata/core-properties"/>
    <ds:schemaRef ds:uri="c414fd7f-21c6-4d94-90e3-68400e5795fc"/>
    <ds:schemaRef ds:uri="http://schemas.microsoft.com/sharepoint/v3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UM.SI</Template>
  <TotalTime>37</TotalTime>
  <Words>2</Words>
  <Application>Microsoft Office PowerPoint</Application>
  <PresentationFormat>Diaprojekcija na zaslonu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Tahoma</vt:lpstr>
      <vt:lpstr>UM.SI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Uroš Čarman</dc:creator>
  <cp:lastModifiedBy>Uroš Čarman</cp:lastModifiedBy>
  <cp:revision>2</cp:revision>
  <dcterms:created xsi:type="dcterms:W3CDTF">2013-01-30T12:40:49Z</dcterms:created>
  <dcterms:modified xsi:type="dcterms:W3CDTF">2021-04-14T19:44:50Z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0x01010001652B3429884E43B50DC1D9CC617B16</vt:lpwstr>
  </property>
  <property fmtid="{D5CDD505-2E9C-101B-9397-08002B2CF9AE}" pid="3" name="_dlc_DocIdItemGuid">
    <vt:lpwstr>59ad8624-f773-482f-b11c-2b8ea8cb058b</vt:lpwstr>
  </property>
  <property fmtid="{D5CDD505-2E9C-101B-9397-08002B2CF9AE}" pid="4" name="_dlc_DocId">
    <vt:lpwstr>K67AKCNZ6W6Y-286-10</vt:lpwstr>
  </property>
  <property fmtid="{D5CDD505-2E9C-101B-9397-08002B2CF9AE}" pid="5" name="_dlc_DocIdUrl">
    <vt:lpwstr>http://www.um.si/CGP/FNM/_layouts/DocIdRedir.aspx?ID=K67AKCNZ6W6Y-286-10, K67AKCNZ6W6Y-286-10</vt:lpwstr>
  </property>
</Properties>
</file>